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4:47.7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1557 406 24575,'-16'1'0,"1"0"0,0 2 0,1-1 0,-17 6 0,-9 2 0,-107 16 0,-255 13 0,-154-34 0,389-6 0,159 0 0,5 1 0,-1 0 0,1-1 0,0 1 0,-1 0 0,1 1 0,-1-1 0,1 0 0,0 1 0,-1 0 0,1 0 0,0 0 0,0 0 0,-1 1 0,1-1 0,-4 4 0,6-5 0,1 0 0,0 0 0,0 0 0,0 0 0,0 0 0,0 1 0,0-1 0,0 0 0,0 0 0,-1 0 0,1 0 0,0 1 0,0-1 0,0 0 0,0 0 0,0 0 0,0 0 0,0 1 0,0-1 0,0 0 0,0 0 0,0 0 0,0 1 0,0-1 0,1 0 0,-1 0 0,0 0 0,0 0 0,0 1 0,0-1 0,0 0 0,0 0 0,0 0 0,0 0 0,0 0 0,1 0 0,-1 1 0,0-1 0,0 0 0,0 0 0,0 0 0,0 0 0,1 0 0,-1 0 0,0 0 0,0 0 0,14 3 0,14-3 0,10-8 0,-1-2 0,40-15 0,42-12 0,402-94 0,-343 71 0,-177 60 0,1 0 0,0 0 0,-1-1 0,1 1 0,-1-1 0,1 1 0,-1-1 0,1 0 0,-1 1 0,0-1 0,1 0 0,-1 0 0,0 0 0,0 0 0,1 0 0,-1 0 0,0 0 0,0-1 0,1-1 0,-2 2 0,0 0 0,1 0 0,-1 0 0,0 0 0,0 0 0,-1 0 0,1 0 0,0 0 0,0 0 0,0 0 0,-1 0 0,1 0 0,0 0 0,-1 0 0,1 0 0,-1 0 0,1 0 0,-1 0 0,1 0 0,-1 0 0,-1-1 0,-4-3 0,1 0 0,-1 0 0,0 1 0,0-1 0,0 2 0,-13-7 0,-4 1 0,0 0 0,0 2 0,-1 1 0,0 1 0,-45-4 0,-123 9 0,-1-1 0,97-14 0,64 9 0,-54-3 0,43 8 0,40 1 0,5 0 0,24 1 0,62-2 0,-40-1 0,0 2 0,-1 2 0,1 3 0,48 10 0,112 43 0,52 14 0,-230-66 0,-1 2 0,0 2 0,-1 0 0,0 2 0,31 17 0,-57-28 0,-1 0 0,1 0 0,0 0 0,-1 0 0,1 0 0,-1 0 0,0 1 0,1-1 0,-1 0 0,0 1 0,0-1 0,0 1 0,0-1 0,0 1 0,0 0 0,1 2 0,-2-3 0,0 0 0,0 0 0,0 0 0,0 0 0,0 0 0,-1 0 0,1 0 0,0 0 0,0 0 0,-1 0 0,1 0 0,-1 0 0,1 0 0,0 0 0,-1 0 0,0 0 0,1 0 0,-1-1 0,0 1 0,1 0 0,-2 1 0,-3 1 0,0 0 0,0 0 0,0 0 0,-1 0 0,1-1 0,-1 0 0,1 0 0,-12 3 0,-41 3 0,-95 3 0,24-3 0,125-8 0,-89 11 0,-1-5 0,-141-8 0,231 2 0,1-1 0,0 1 0,0-1 0,0 0 0,0 0 0,0-1 0,0 1 0,1 0 0,-1-1 0,0 0 0,0 1 0,1-1 0,0 0 0,-1 0 0,1-1 0,0 1 0,0 0 0,-2-4 0,-3-5 0,1 1 0,0-2 0,-6-17 0,8 19 0,0 0 0,0 0 0,-1 1 0,-11-16 0,9 17 0,-7-10 0,-1 1 0,-23-20 0,33 32 0,-1 1 0,0 0 0,0 0 0,0 0 0,-1 1 0,1 0 0,-1 0 0,0 0 0,0 1 0,0 0 0,-11-1 0,-72-4 0,79 7 0,0 1 0,1-1 0,-1 1 0,1 1 0,-1 0 0,-13 5 0,21-6 0,0 1 0,0 0 0,1-1 0,-1 1 0,1 0 0,-1 0 0,1 1 0,-1-1 0,1 0 0,0 1 0,0-1 0,1 1 0,-1 0 0,0 0 0,1 0 0,-1-1 0,1 1 0,0 1 0,0-1 0,1 0 0,-1 0 0,0 0 0,1 0 0,0 1 0,0-1 0,0 0 0,0 0 0,1 6 0,0-2 0,0-1 0,0 1 0,1 0 0,0-1 0,0 1 0,0-1 0,1 0 0,0 1 0,0-1 0,1-1 0,0 1 0,7 8 0,-4-7 0,1-1 0,0 0 0,0 0 0,0-1 0,1 0 0,0 0 0,0-1 0,16 6 0,9 0 0,39 6 0,-21-6 0,339 82 0,-97-29 0,-268-59 0,-1-1 0,49 0 0,-50-3 0,-1 1 0,0 1 0,42 8 0,-1 6 0,-123-12 0,-747-5 0,785 2 0,1 1 0,0 2 0,-35 9 0,18-4 0,34-7 0,-1-1 0,1 0 0,0 1 0,-1-1 0,1 1 0,0 0 0,0 0 0,0 0 0,0 1 0,-4 3 0,7-5 0,-1-1 0,1 1 0,-1 0 0,1-1 0,-1 1 0,1 0 0,-1-1 0,1 1 0,0 0 0,0-1 0,-1 1 0,1 0 0,0-1 0,0 1 0,0 0 0,0 0 0,0-1 0,0 1 0,0 0 0,0 0 0,0-1 0,0 2 0,1-1 0,0 0 0,-1 1 0,1-1 0,0-1 0,0 1 0,0 0 0,0 0 0,0 0 0,0 0 0,0-1 0,0 1 0,0 0 0,1-1 0,-1 1 0,0-1 0,0 1 0,1-1 0,1 1 0,11 2 0,1 0 0,0-1 0,-1 0 0,1-1 0,28-2 0,80-14 0,-76 8 0,248-37 0,293-39 0,-78 44 0,-1 39 0,-297 0 0,-245-1 0,-58-12 0,-5 0 0,-345 7 0,243 9 0,152-4 0,5 0 0,-1 1 0,1 2 0,0 2 0,-68 16 0,10 10 0,99-30 0,-1 0 0,1 0 0,0-1 0,0 1 0,0 0 0,0 0 0,0 0 0,0 0 0,-1 0 0,1 0 0,0 0 0,0 0 0,0 0 0,0 0 0,0 0 0,0 0 0,-1 0 0,1 0 0,0 0 0,0 1 0,0-1 0,0 0 0,0 0 0,0 0 0,-1 0 0,1 0 0,0 0 0,0 0 0,0 0 0,0 0 0,0 0 0,0 0 0,0 1 0,0-1 0,0 0 0,0 0 0,-1 0 0,1 0 0,0 0 0,0 0 0,0 0 0,0 1 0,0-1 0,0 0 0,0 0 0,0 0 0,0 0 0,0 0 0,0 0 0,0 1 0,0-1 0,0 0 0,0 0 0,0 0 0,0 0 0,0 0 0,0 0 0,1 1 0,-1-1 0,0 0 0,0 0 0,0 0 0,0 0 0,0 0 0,0 0 0,0 0 0,0 1 0,14 2 0,22-2 0,132 7 0,169 29 0,40 4 0,288-33 0,-394-10 0,-81 2 0,-198 0 0,3 0 0,1 1 0,-1-1 0,0 0 0,1 0 0,-1-1 0,1 1 0,-1-1 0,1 0 0,-1 0 0,1-1 0,-1 1 0,1-1 0,0 0 0,0 0 0,-6-4 0,9 5 0,1 1 0,0-1 0,-1 1 0,1 0 0,0-1 0,-1 1 0,1-1 0,0 1 0,-1-1 0,1 1 0,0-1 0,0 1 0,0-1 0,-1 1 0,1-1 0,0 1 0,0-1 0,0 0 0,0 1 0,0-1 0,0 1 0,0-1 0,0 1 0,0-1 0,0 1 0,1-1 0,-1 0 0,0 1 0,0-1 0,16-12 0,29-3 0,-38 14 0,65-17 0,0 3 0,117-11 0,-93 14 0,-49 6 0,66-3 0,-96 10 0,-14 0 0,-5 0 0,-38 2 0,-34 12 0,50-8 0,-43 4 0,-8-10 0,49-1 0,-48 4 0,73-3 0,1 0 0,-1 0 0,0-1 0,1 1 0,-1 0 0,0 1 0,1-1 0,-1 0 0,0 0 0,1 0 0,-1 0 0,1 0 0,-1 1 0,0-1 0,1 0 0,-1 1 0,1-1 0,-1 0 0,1 1 0,-1-1 0,0 0 0,1 1 0,0-1 0,-1 1 0,1-1 0,-1 1 0,1 0 0,0-1 0,-1 1 0,1-1 0,0 1 0,0-1 0,-1 1 0,1 0 0,0-1 0,0 1 0,0 0 0,0-1 0,0 1 0,0 0 0,0-1 0,0 1 0,0 0 0,0-1 0,0 1 0,0 0 0,0-1 0,1 1 0,-1-1 0,0 1 0,0 0 0,1-1 0,-1 1 0,0-1 0,1 1 0,-1-1 0,1 1 0,-1-1 0,1 1 0,0 0 0,3 3 0,-1 0 0,1 0 0,1 0 0,-1 0 0,8 4 0,2-1 0,0-1 0,0-1 0,0 0 0,1-1 0,-1-1 0,30 4 0,33 7 0,-41-7 0,1-1 0,1-2 0,-1-2 0,57-3 0,-44 0 0,-47 2 0,1-1 0,0 0 0,0 0 0,0 0 0,0 0 0,0-1 0,0 0 0,0 0 0,0 0 0,-1 0 0,1 0 0,0-1 0,-1 0 0,1 1 0,-1-1 0,0 0 0,0-1 0,1 1 0,-1-1 0,-1 1 0,1-1 0,0 0 0,-1 0 0,1 0 0,-1-1 0,0 1 0,0 0 0,0-1 0,-1 1 0,3-6 0,2-10 0,0 0 0,-1 0 0,-2 0 0,1-1 0,-2 1 0,-1-1 0,0 0 0,-1 0 0,-2 1 0,0-1 0,-1 1 0,-8-29 0,7 36 0,0 0 0,-2 1 0,1 0 0,-2 0 0,1 1 0,-1-1 0,-1 1 0,0 1 0,-14-14 0,-8-3 0,-55-37 0,35 28 0,37 26 0,-1 1 0,0 0 0,0 1 0,-1 1 0,0 0 0,0 1 0,-1 1 0,1 0 0,-32-3 0,-9 3 0,-85 5 0,57 2 0,-9-5 0,-92 4 0,173 0 0,0 1 0,0 0 0,1 0 0,-1 1 0,-18 10 0,16-8 0,0 0 0,-26 7 0,-32 4 0,-133 50 0,202-66 0,0 0 0,1 0 0,-1 0 0,0 1 0,1-1 0,0 1 0,-1-1 0,1 1 0,0 0 0,0 0 0,-4 5 0,6-6 0,-1 0 0,1 0 0,0 0 0,0 0 0,0 0 0,-1 0 0,1 0 0,0 0 0,0 0 0,0 0 0,0 0 0,1 0 0,-1 0 0,0 0 0,0 0 0,1 0 0,-1 0 0,0 0 0,1 0 0,-1 0 0,1 0 0,-1 0 0,1-1 0,0 1 0,-1 0 0,1 0 0,0 0 0,0-1 0,-1 1 0,1 0 0,0-1 0,0 1 0,0-1 0,1 1 0,21 14 0,0-1 0,1-2 0,49 19 0,-8-3 0,-51-22 0,34 16 0,59 20 0,-79-37 0,0 0 0,1-2 0,-1-1 0,1-1 0,47-5 0,2 1 0,-38 5 0,-28-1 0,1 0 0,-1-1 0,0-1 0,0 1 0,0-2 0,24-5 0,-34 6 0,1 0 0,-1-1 0,0 1 0,0 0 0,1-1 0,-1 1 0,0-1 0,0 0 0,-1 0 0,1 0 0,0 0 0,-1 0 0,1 0 0,-1 0 0,1-1 0,-1 1 0,0 0 0,0-1 0,0 1 0,0-1 0,-1 1 0,1-1 0,-1 1 0,1-1 0,-1 0 0,0 1 0,0-1 0,0 1 0,-1-1 0,0-5 0,0 3 0,0-1 0,-1 0 0,1 1 0,-1-1 0,-1 1 0,1 0 0,-1-1 0,1 1 0,-2 0 0,1 1 0,0-1 0,-1 1 0,-4-5 0,-3 1 0,0 0 0,-1 0 0,0 1 0,0 1 0,-1 0 0,1 1 0,-1 0 0,0 1 0,0 1 0,-23-4 0,15 2 0,-57-17 0,55 14 0,0 1 0,-1 2 0,-47-7 0,-16 9 0,-105 8 0,38 22 0,70-11 0,60-10 0,0-1 0,-31 2 0,-27 0 0,-95 23 0,106-17 0,-3-4 0,0-4 0,-125-6 0,71-1 0,-107 2 0,941 0 0,-698 0 0,-4 1 0,-1-1 0,1 0 0,0 0 0,0 0 0,-1 0 0,1-1 0,0 1 0,0-1 0,-1 0 0,1 0 0,-1-1 0,1 1 0,-1-1 0,5-2 0,-8 4 0,0-1 0,0 1 0,0-1 0,0 1 0,0 0 0,0-1 0,0 1 0,0-1 0,0 1 0,0 0 0,0-1 0,0 1 0,0-1 0,0 1 0,-1 0 0,1-1 0,0 1 0,0 0 0,0-1 0,-1 1 0,1 0 0,0-1 0,0 1 0,-1 0 0,1 0 0,0-1 0,-1 1 0,1 0 0,0 0 0,-1 0 0,1-1 0,0 1 0,-1 0 0,1 0 0,-1 0 0,1 0 0,0 0 0,-1 0 0,1 0 0,-1 0 0,1 0 0,0 0 0,-1 0 0,1 0 0,-1 0 0,-21-5 0,-21 0 0,-77-10 0,-124 0 0,203 15 0,1-2 0,-70-13 0,83 10 0,-39-9 0,0 3 0,-114-3 0,130 12 0,-85-15 0,41 3 0,72 11 79,1-2 0,0 0 0,-23-11-1,-33-7-1758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6:22.3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818 343 24575,'708'-123'-457,"-544"92"309,-14 1 21,111-19 247,-192 39-87,123-1-1,-166 13 54,11-1 202,-37-1-285,0 0 0,0 0 0,0 0 1,0 0-1,0 0 0,0 0 0,0 0 0,0 0 0,0-1 0,0 1 0,0 0 0,0 0 0,0 0 0,0 0 0,0 0 0,0 0 0,0 0 0,0 0 0,0 0 1,0 0-1,0 0 0,0 0 0,0 0 0,0 0 0,0-1 0,0 1 0,0 0 0,0 0 0,0 0 0,0 0 0,0 0 0,0 0 0,0 0 0,0 0 0,0 0 1,0 0-1,0 0 0,0 0 0,0 0 0,-23-7 47,-33-1-50,0 2 0,-112 1 0,101 5 0,-1113 0 0,562 1 0,611-1 0,-1 0 0,1 0 0,-1-1 0,1 0 0,-9-3 0,16 4 0,0 0 0,0 0 0,-1 0 0,1 0 0,0 0 0,0 0 0,-1 0 0,1 0 0,0 0 0,0 0 0,-1 0 0,1 0 0,0 0 0,0 0 0,0-1 0,-1 1 0,1 0 0,0 0 0,0 0 0,0 0 0,-1-1 0,1 1 0,0 0 0,0 0 0,0 0 0,0-1 0,0 1 0,0 0 0,-1 0 0,1-1 0,0 1 0,0 0 0,0 0 0,0-1 0,0 1 0,0 0 0,0 0 0,0-1 0,9-4 0,19-2 0,56 0 0,138 5 0,-118 3 0,-17 0 0,141 18 0,-179-14 0,78 0 0,-8-2 0,-112-2 0,-1 1 0,1-1 0,-1 1 0,1 0 0,-1 1 0,0 0 0,7 4 0,-11-6 0,0 0 0,0 0 0,0 1 0,-1-1 0,1 0 0,-1 1 0,1 0 0,-1-1 0,1 1 0,-1 0 0,2 3 0,-2-4 0,-1 0 0,0 1 0,0-1 0,1 0 0,-1 0 0,0 0 0,0 0 0,0 0 0,0 0 0,0 1 0,-1-1 0,1 0 0,0 0 0,0 0 0,-1 0 0,1 0 0,-1 0 0,1 0 0,-1 0 0,1 0 0,-1 0 0,1 0 0,-1 0 0,-1 1 0,-4 4 0,0 0 0,-1 0 0,0-1 0,0 0 0,0-1 0,0 1 0,-1-1 0,0 0 0,1-1 0,-1 0 0,-10 2 0,-11 3 0,-55 6 0,63-12 0,-451 34 0,443-34 0,0 0 0,-50 13 0,35-7 0,8-1 0,0 0 0,1 3 0,0 1 0,1 1 0,0 2 0,-35 20 0,5-1 0,40-21 0,-30 18 0,52-29 0,1-1 0,-1 1 0,1 0 0,-1 0 0,1 0 0,0 0 0,-1 1 0,1-1 0,0 0 0,0 0 0,0 1 0,0-1 0,0 1 0,0-1 0,0 1 0,1-1 0,-1 1 0,0 0 0,1-1 0,-1 1 0,1 0 0,-1 2 0,2-2 0,-1-1 0,1 1 0,-1 0 0,1-1 0,0 1 0,0 0 0,0-1 0,0 1 0,0-1 0,0 1 0,0-1 0,0 0 0,0 0 0,1 1 0,-1-1 0,1 0 0,2 1 0,6 4 0,0 0 0,1-1 0,-1 0 0,2-1 0,14 4 0,14 0 0,44 5 0,-6-3 0,14 1 0,0-4 0,124-6 0,-115-2 0,-81 0 0,1 0 0,-1-1 0,1-2 0,28-7 0,76-35 0,148-55 0,-242 91 0,-24 9 0,-1-1 0,1 0 0,-1-1 0,11-5 0,-17 8 0,0 0 0,0 0 0,1 0 0,-1 0 0,0 0 0,0-1 0,1 1 0,-1 0 0,0 0 0,0 0 0,1 0 0,-1-1 0,0 1 0,0 0 0,0 0 0,0-1 0,1 1 0,-1 0 0,0 0 0,0-1 0,0 1 0,0 0 0,0 0 0,0-1 0,0 1 0,0 0 0,0-1 0,0 1 0,0 0 0,0-1 0,0 1 0,0 0 0,0 0 0,0-1 0,0 0 0,-10-5 0,-19-1 0,-103 0 0,82 6 0,-51-8 0,10-2 0,-171 3 0,752-5 0,435-4 0,-791 19 0,197-5 0,-204-12 0,-78 8 0,56-2 0,-88 11 0,-35 9 0,-27 8 0,-1-1 0,-79 20 0,-105 10 0,158-34 0,-21 1 0,-138 6 0,-93-19 0,215-3 0,88 3 0,-1 1 0,1 0 0,0 2 0,0 0 0,-40 16 0,9-3 0,39-13 0,0 1 0,-25 14 0,29-15 0,0 0 0,0 0 0,0-1 0,-1 0 0,0 0 0,0-1 0,-12 2 0,-6-4 0,23-2 0,0 1 0,0 0 0,0 0 0,0 0 0,0 1 0,0 0 0,0 0 0,1 0 0,-1 0 0,-7 3 0,13-3 0,-1 0 0,0-1 0,0 1 0,0 0 0,0-1 0,1 1 0,-1-1 0,0 1 0,1-1 0,-1 1 0,1 0 0,-1-1 0,0 1 0,1-1 0,-1 0 0,1 1 0,-1-1 0,1 1 0,-1-1 0,1 0 0,0 1 0,-1-1 0,1 0 0,-1 0 0,1 1 0,0-1 0,-1 0 0,1 0 0,0 0 0,0 0 0,26 10 0,20 2 0,1-3 0,0-1 0,67 1 0,-67-6 0,735 66 0,-69-53 0,-442-19 0,-145 6 0,141-6 0,-234-2 0,1 0 0,-1-2 0,0-2 0,-1-1 0,62-29 0,-79 31 0,-1-2 0,27-23 0,-10 8 0,-20 17 0,-1 0 0,-1-2 0,18-18 0,-24 23 0,-1 0 0,1 0 0,-1 0 0,0 0 0,-1-1 0,1 1 0,-1-1 0,-1 1 0,1-1 0,-1 0 0,2-9 0,-1-4 0,0 0 0,-2 0 0,0 0 0,-3-26 0,2 39 0,-1 0 0,1 0 0,-1 0 0,0 0 0,0 0 0,-1 1 0,1-1 0,-1 1 0,-1 0 0,1-1 0,-1 1 0,0 1 0,0-1 0,0 1 0,0-1 0,-1 1 0,-6-4 0,-6-3 0,0 0 0,0 2 0,-33-13 0,43 19 0,1 1 0,0 0 0,-1 1 0,0 0 0,1 0 0,-1 0 0,0 1 0,0-1 0,1 2 0,-1-1 0,0 1 0,1 0 0,-1 1 0,-11 3 0,15-3 0,-1 0 0,1 0 0,0 0 0,1 1 0,-1-1 0,0 1 0,1 0 0,-1-1 0,1 1 0,0 0 0,0 1 0,0-1 0,0 0 0,1 0 0,-1 1 0,1-1 0,0 1 0,0 0 0,0-1 0,0 1 0,1 0 0,-1-1 0,1 1 0,1 5 0,-2 0 0,2 0 0,-1 0 0,1 0 0,1-1 0,0 1 0,0-1 0,0 1 0,1-1 0,6 11 0,-3-9 0,1 0 0,0-1 0,1 0 0,0 0 0,0-1 0,1 0 0,0 0 0,0-1 0,1-1 0,0 1 0,0-1 0,1-1 0,-1 0 0,1-1 0,0 0 0,1 0 0,-1-1 0,1-1 0,-1 0 0,1 0 0,0-1 0,0-1 0,-1 0 0,1-1 0,0 0 0,0 0 0,17-6 0,143-47 0,-96 28 0,-71 24 0,0 0 0,0-1 0,-1 0 0,1 0 0,0 0 0,-1 0 0,0-1 0,0 0 0,0 0 0,0 0 0,-1 0 0,1-1 0,-1 1 0,0-1 0,-1 0 0,1 0 0,-1 0 0,0 0 0,0 0 0,2-10 0,0-1 0,-1 0 0,-1 0 0,0 0 0,-1 0 0,-3-32 0,2 43 0,-1 0 0,0-1 0,-1 1 0,1 0 0,-1 0 0,0 0 0,0 0 0,0 1 0,-1-1 0,0 1 0,1-1 0,-2 1 0,1 0 0,0 0 0,-1 0 0,0 0 0,0 1 0,0 0 0,0-1 0,-1 2 0,1-1 0,-10-4 0,-9-2 0,1 1 0,-1 1 0,-47-9 0,-1 0 0,36 7 0,0 2 0,-1 1 0,-49-2 0,-110 6 0,113 4 0,40 0 0,-64 12 0,-19 2 0,93-13 0,-41 9 0,44-6 0,0-1 0,-32 1 0,-509-5 0,267-3 0,295 2 0,2-1 0,1 1 0,-1 0 0,0 0 0,0 0 0,0 1 0,1 0 0,-1 0 0,0 1 0,1-1 0,-1 1 0,1 0 0,-1 1 0,-5 3 0,11-6 0,-1 0 0,1 1 0,-1-1 0,1 0 0,-1 1 0,1-1 0,-1 1 0,1-1 0,-1 1 0,1-1 0,0 1 0,-1-1 0,1 1 0,0-1 0,0 1 0,-1-1 0,1 1 0,0 0 0,0-1 0,0 1 0,0-1 0,-1 1 0,1 0 0,0-1 0,0 1 0,0-1 0,1 1 0,-1 0 0,0-1 0,0 1 0,0 0 0,0-1 0,0 1 0,1-1 0,-1 1 0,0-1 0,1 1 0,-1-1 0,0 1 0,1-1 0,-1 1 0,1-1 0,-1 1 0,0-1 0,1 1 0,-1-1 0,1 0 0,-1 1 0,1-1 0,0 0 0,-1 1 0,1-1 0,-1 0 0,1 0 0,0 0 0,-1 0 0,2 1 0,41 12 0,-38-12 0,74 13 0,154 6 0,26 5 0,-128 1 0,-65-12 0,0-2 0,130 6 0,-161-19 0,-25-1 0,0 2 0,0-1 0,1 2 0,-1-1 0,0 1 0,20 5 0,-31-6 0,1 0 0,0 0 0,0 0 0,0 0 0,-1 0 0,1 1 0,0-1 0,0 0 0,-1 0 0,1 0 0,0 0 0,0 1 0,0-1 0,0 0 0,0 0 0,-1 0 0,1 1 0,0-1 0,0 0 0,0 0 0,0 1 0,0-1 0,0 0 0,0 0 0,0 1 0,0-1 0,0 0 0,0 0 0,0 1 0,0-1 0,0 0 0,0 0 0,0 1 0,0-1 0,0 0 0,0 0 0,0 0 0,0 1 0,0-1 0,0 0 0,0 0 0,1 1 0,-1-1 0,0 0 0,0 0 0,0 0 0,0 1 0,1-1 0,-1 0 0,0 0 0,0 0 0,0 0 0,1 0 0,-1 1 0,0-1 0,0 0 0,0 0 0,1 0 0,-1 0 0,0 0 0,0 0 0,1 0 0,-1 0 0,0 0 0,0 0 0,1 0 0,-1 0 0,1 0 0,-22 7 0,-99 3 0,0 1 0,23 5 0,25-3 0,1-3 0,-76 0 0,83-11 0,-52 1 0,114 0 0,-1 0 0,1 0 0,0 0 0,0 1 0,0-1 0,0 0 0,-1 1 0,1 0 0,0-1 0,0 1 0,0 0 0,0 0 0,0 0 0,0 0 0,1 1 0,-1-1 0,0 0 0,1 1 0,-1-1 0,1 1 0,-1 0 0,1 0 0,-3 3 0,4-3 0,0-1 0,0 1 0,0 0 0,0 0 0,0 0 0,1-1 0,-1 1 0,0 0 0,1 0 0,-1-1 0,1 1 0,0 0 0,0-1 0,-1 1 0,1-1 0,0 1 0,0-1 0,0 1 0,1-1 0,-1 0 0,0 1 0,1-1 0,-1 0 0,0 0 0,1 0 0,-1 0 0,1 0 0,0-1 0,2 2 0,9 5 0,0-2 0,0 0 0,28 7 0,1 1 0,108 26 0,-26-9 0,-88-21 0,1 0 0,0-3 0,46 3 0,112-7 0,-121-2 0,-25 0 0,56-1 0,-102 0 0,0 1 0,1-1 0,-1 0 0,0 0 0,0 0 0,0-1 0,0 1 0,0-1 0,0 1 0,0-1 0,-1 0 0,1 0 0,0 0 0,-1-1 0,0 1 0,1-1 0,-1 1 0,0-1 0,0 0 0,-1 0 0,1 0 0,0 0 0,-1 0 0,0 0 0,0 0 0,0 0 0,0 0 0,0-1 0,-1 1 0,1-4 0,0-2 0,0 1 0,-1-1 0,0 0 0,0 0 0,-1 1 0,0-1 0,-1 0 0,1 1 0,-2-1 0,-5-14 0,1 10 0,-1 1 0,0 1 0,0-1 0,-1 1 0,0 1 0,-1-1 0,-1 2 0,1-1 0,-2 2 0,1-1 0,-17-8 0,-21-10 0,-78-30 0,104 47 0,-20-7 0,-1 2 0,0 3 0,-1 1 0,-85-9 0,-185 10 0,-619 11-1365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6:05:10.9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517 440 24575,'362'30'0,"-125"-5"0,131-16 0,-362-9 0,-1 0 0,0-1 0,1 1 0,-1-1 0,7-2 0,-12 3 0,1 0 0,0-1 0,-1 1 0,1 0 0,-1 0 0,1-1 0,-1 1 0,1-1 0,-1 1 0,1 0 0,-1-1 0,1 1 0,-1-1 0,1 1 0,-1-1 0,0 1 0,1-1 0,-1 1 0,0-1 0,0 1 0,1-1 0,-1 0 0,0 0 0,0-1 0,0 1 0,0 0 0,-1 0 0,1 0 0,0 0 0,-1 0 0,1 0 0,0 0 0,-1 0 0,0 0 0,1 0 0,-1 0 0,1 0 0,-1 0 0,0 1 0,-1-3 0,-15-10 0,1-1 0,-2 2 0,0 0 0,0 2 0,-1 0 0,-31-12 0,28 12 0,-32-12 0,0 2 0,-64-14 0,-119-16 0,109 24 0,81 16 0,-31-8 0,-1 4 0,-152-9 0,178 21 0,1-3 0,-54-13 0,103 18 0,-7-3 0,0 1 0,0-2 0,0 1 0,1-1 0,-17-10 0,9 5 0,3 2 0,16 11 0,25 16 0,31 15 0,2-3 0,70 26 0,-34-15 0,432 186 0,-124-55 0,-270-107 0,-160-74 0,1 0 0,-48-5 0,-7-2 0,-688-129 0,701 131 0,29 6 0,-25-5 0,-98-29 0,101 24 0,95 25 0,0-2 0,69 4 0,82-6 0,-172-5 0,103-2 0,89 4 0,-174 5 0,-26 0 0,-17 3 0,-14 0 0,0-1 0,0-1 0,-1-1 0,-30 4 0,-36 10 0,0 1 0,61-16 0,0 1 0,1 2 0,0 1 0,-35 16 0,62-25 0,1 1 0,0-1 0,-1 0 0,1 0 0,0 1 0,0 0 0,0-1 0,0 1 0,1 0 0,-1 0 0,0 0 0,1 0 0,-1 0 0,1 0 0,0 0 0,-3 5 0,4-5 0,0-1 0,0 1 0,0 0 0,0-1 0,0 1 0,0 0 0,0-1 0,1 1 0,-1 0 0,0-1 0,1 1 0,-1-1 0,1 1 0,0-1 0,0 1 0,-1-1 0,1 1 0,0-1 0,2 2 0,2 2 0,1 0 0,-1 0 0,0-1 0,1 0 0,0 0 0,0-1 0,1 1 0,-1-1 0,0-1 0,14 4 0,106 32 0,-86-23 0,0-3 0,1-1 0,1-2 0,0-2 0,44 1 0,-48-7 0,143-5 0,-105-11 0,-56 10 0,0 1 0,24-2 0,30 3 0,81-9 0,839-96 0,-560 102 0,-264 7 0,-281-20 0,-475 4 0,368 17 0,153-2 0,55 0 0,44 0 0,529 43 0,-478-34 0,53 8 0,195 12 0,-170-13 0,3-1 0,-132-13 0,61 11 0,-59-6 0,51 2 0,231-10 0,-318 1 0,47-4 0,-27-5 0,-19 8 0,-1 1 0,0-1 0,1 1 0,-1-1 0,0 1 0,1-1 0,-1 1 0,0-1 0,0 1 0,1-1 0,-1 0 0,0 1 0,0-1 0,0 0 0,0 1 0,0-1 0,0 1 0,0-1 0,0 0 0,0 1 0,0-1 0,0 0 0,0 1 0,0-1 0,-1 1 0,1-1 0,0 0 0,0 1 0,-1-1 0,0-1 0,-1 0 0,1 1 0,0-1 0,-1 1 0,1-1 0,-1 1 0,1 0 0,-1-1 0,0 1 0,0 0 0,0 0 0,1 0 0,-1 0 0,-4-1 0,-33-8 0,25 7 0,-40-8 0,-1 2 0,-78-2 0,-115 10 0,155 2 0,-396 1 0,463 0 0,0 1 0,0 1 0,0 2 0,1 1 0,0 0 0,-35 17 0,-49 13 0,73-27 0,0-1 0,0-2 0,-72 4 0,55-5 0,52-5 0,-1-1 0,1 0 0,0 0 0,0 1 0,0-1 0,0 1 0,0-1 0,0 1 0,0-1 0,0 1 0,0-1 0,0 1 0,0 0 0,1 0 0,-1-1 0,0 1 0,-1 1 0,2-1 0,0 0 0,1 0 0,-1 0 0,0 0 0,0-1 0,0 1 0,0 0 0,1 0 0,-1 0 0,0-1 0,1 1 0,-1 0 0,1 0 0,-1-1 0,1 1 0,-1 0 0,1-1 0,-1 1 0,1 0 0,0-1 0,-1 1 0,1-1 0,0 1 0,-1-1 0,1 1 0,0-1 0,1 1 0,11 7 0,1-1 0,-1 0 0,1-1 0,1 0 0,-1-1 0,1-1 0,0 0 0,24 3 0,13-2 0,63-3 0,18 2 0,355 21 0,-96-26 0,-378 1 0,0-2 0,1 1 0,-1-2 0,0 0 0,-1 0 0,23-10 0,77-42 0,-60 27 0,-39 21 0,0-1 0,0-1 0,-1 0 0,0 0 0,0-1 0,-1-1 0,-1 0 0,0-1 0,0 0 0,-1 0 0,-1-1 0,0-1 0,14-28 0,6-12 0,-19 38 0,-1 0 0,10-28 0,-17 38 0,0 0 0,-1-1 0,0 1 0,0-1 0,0 1 0,-1-1 0,0 1 0,0-1 0,0 0 0,-1 1 0,-2-8 0,2 7 0,-1 0 0,0 0 0,0 0 0,0 1 0,-1-1 0,0 1 0,-1 0 0,1-1 0,-6-5 0,7 10 0,0 1 0,0-1 0,0 0 0,0 1 0,0-1 0,0 1 0,-1 0 0,1 0 0,-1-1 0,1 2 0,-1-1 0,1 0 0,-1 0 0,1 1 0,-1 0 0,0-1 0,1 1 0,-1 0 0,0 0 0,1 0 0,-1 1 0,0-1 0,1 1 0,-1-1 0,1 1 0,-6 2 0,-65 29 0,58-24 0,-1 0 0,0-1 0,0-1 0,-29 6 0,-33 6 0,-77 28 0,-53 13 0,171-49 0,0 1 0,-37 17 0,49-17 0,0-1 0,-1-1 0,0-1 0,-1-1 0,-51 5 0,57-10 0,0 2 0,0 0 0,1 1 0,0 1 0,-1 1 0,2 1 0,-1 1 0,-25 15 0,-3-2 0,0-2 0,-61 15 0,29-10 0,59-19 0,1-1 0,-1-1 0,0-1 0,-28 1 0,-88-5 0,59-1 0,-449 1 0,502-1 0,0-1 0,0-1 0,0-1 0,-45-17 0,-4 0 0,48 14 0,0-1 0,0-2 0,1 0 0,1-2 0,0-1 0,-44-32 0,65 44 0,0-1 0,0 1 0,1 0 0,-1-1 0,1 1 0,0-1 0,0 0 0,0 0 0,0 0 0,0 0 0,0 0 0,1 0 0,-1 0 0,1-1 0,0 1 0,0 0 0,0-5 0,1 6 0,0-1 0,0 0 0,0 0 0,0 1 0,1-1 0,0 0 0,-1 1 0,1-1 0,0 0 0,0 1 0,0-1 0,1 1 0,-1 0 0,1-1 0,-1 1 0,1 0 0,0 0 0,0 0 0,0 0 0,0 0 0,0 0 0,4-2 0,7-5 0,0 1 0,0 1 0,1 0 0,1 1 0,26-8 0,82-14 0,-79 20 0,47-16 0,-44 10 0,0 2 0,1 2 0,81-6 0,-81 10 0,57-15 0,32-5 0,-28 12 0,168-12 0,-113 8 0,-49 2 0,99-14 0,-137 16 0,-35 6 0,48-2 0,-119 8 0,-50-9 0,-35-4 0,-270-32 0,103 8 0,-63-11 0,272 38 0,-79-5 0,96 13 0,0-2 0,-57-15 0,-120-29 0,224 49 0,-1-1 0,1 1 0,-1 0 0,1 1 0,-1 0 0,-12 1 0,20-1 0,-1 0 0,1 0 0,-1 1 0,0-1 0,1 0 0,-1 1 0,1 0 0,-1-1 0,1 1 0,-1 0 0,1-1 0,-1 1 0,1 0 0,0 0 0,-1 0 0,1 0 0,0 0 0,0 1 0,0-1 0,0 0 0,0 0 0,0 1 0,0-1 0,0 1 0,1-1 0,-1 1 0,0-1 0,1 1 0,-1-1 0,1 1 0,0-1 0,0 1 0,-1 0 0,1-1 0,0 1 0,0 0 0,0-1 0,1 1 0,-1 0 0,1 2 0,0 0 0,1 1 0,0-1 0,-1 0 0,1 0 0,0-1 0,1 1 0,-1 0 0,1-1 0,0 1 0,0-1 0,0 0 0,0 0 0,0 0 0,5 3 0,8 5 0,34 17 0,-33-19 0,53 24 0,1-3 0,111 30 0,-128-43 0,86 24 0,182 30 0,-315-70 0,433 65 0,4-35 0,436-34 0,-873 3 0,-1 0 0,0-1 0,1 1 0,-1-1 0,0 0 0,0-1 0,12-4 0,-17 5 0,1 1 0,0-1 0,-1 0 0,1 0 0,-1-1 0,1 1 0,-1 0 0,0 0 0,0-1 0,1 1 0,-1-1 0,0 1 0,0-1 0,0 1 0,0-1 0,-1 0 0,1 1 0,0-1 0,-1 0 0,1 0 0,-1 0 0,0 1 0,1-1 0,-1 0 0,0 0 0,0 0 0,0 0 0,-1 0 0,1 1 0,0-1 0,-1-3 0,-4-9 0,1 1 0,-2-1 0,0 1 0,0 1 0,-2-1 0,-13-18 0,-13-25 0,19 26 0,-1 2 0,-1 0 0,-2 1 0,-34-39 0,51 63 0,-1 1 0,0-1 0,0 0 0,0 1 0,-1 0 0,1 0 0,0 0 0,-1 0 0,1 1 0,-1-1 0,0 1 0,0 0 0,1 0 0,-1 0 0,0 0 0,0 1 0,0 0 0,0-1 0,-6 2 0,5 0 0,0 0 0,0 1 0,1-1 0,-1 1 0,0 0 0,1 0 0,-1 1 0,1-1 0,0 1 0,-1 0 0,2 0 0,-1 1 0,0-1 0,-6 8 0,3-2 0,-15 16 0,0 0 0,-37 31 0,50-49 0,0-1 0,0 0 0,0 0 0,-1-1 0,1 0 0,-1-1 0,0 0 0,-1 0 0,1-1 0,-1-1 0,-18 3 0,-13-3 0,39-2 0,5 0 0,23-1 0,17 3 0,-1 1 0,1 3 0,55 13 0,27 5 0,-80-18 0,76 22 0,-106-24 0,0 1 0,-1 1 0,1 0 0,-1 0 0,0 1 0,-1 1 0,0 0 0,0 1 0,13 12 0,-19-12 0,0 0 0,0 0 0,0 0 0,-1 1 0,-1 0 0,0 0 0,0 0 0,-1 0 0,3 14 0,-1-7 0,0 0 0,9 18 0,-7-22 0,1-1 0,0 0 0,1 0 0,0-1 0,1 0 0,1 0 0,-1-1 0,1-1 0,24 16 0,-34-24 0,1 0 0,0 0 0,-1 0 0,1 0 0,0 0 0,-1 0 0,1-1 0,0 1 0,0 0 0,0-1 0,0 0 0,0 1 0,0-1 0,-1 0 0,1 0 0,0 0 0,0 0 0,0 0 0,0-1 0,0 1 0,0 0 0,0-1 0,0 0 0,1 0 0,-1 0 0,-1-1 0,0 1 0,0-1 0,0 1 0,0-1 0,0 1 0,0-1 0,0 0 0,0 1 0,-1-1 0,1 0 0,-1 0 0,1 0 0,-1 1 0,1-1 0,-1 0 0,0 0 0,0 0 0,0 0 0,0 0 0,-1 1 0,1-1 0,0 0 0,-2-3 0,-27-106 0,14 62 0,11 28 0,0 0 0,2 0 0,-1-37 0,1 0 0,1 54-76,0-1 1,0 0-1,0 1 0,0-1 0,-1 1 0,0-1 0,0 1 0,0 0 1,0-1-1,-1 1 0,1 0 0,-1 1 0,0-1 0,-1 1 1,1-1-1,-1 1 0,-6-5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6:35.7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4002 746 24566,'497'-746'0,"-4995"750"0,8499 738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6:44.1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331 246 24575,'0'5'0,"1"-1"0,0 0 0,1 1 0,-1-1 0,1 0 0,0 0 0,0 0 0,0 0 0,1 0 0,-1 0 0,1-1 0,0 1 0,0-1 0,0 0 0,0 0 0,5 3 0,-1 1 0,48 45 0,3-3 0,2-2 0,2-4 0,99 55 0,-146-91 0,0 0 0,1-1 0,-1-1 0,1 0 0,0-1 0,1-1 0,23 2 0,10-3 0,56-4 0,-25-1 0,-24-1 0,0-3 0,0-2 0,84-25 0,-130 32 0,-11 2 0,0 0 0,0 0 0,0-1 0,-1 1 0,1 0 0,0 0 0,0 0 0,0 0 0,0 0 0,0 0 0,0 0 0,0 0 0,0 0 0,0 0 0,0-1 0,0 1 0,0 0 0,0 0 0,0 0 0,0 0 0,0 0 0,0 0 0,0 0 0,0 0 0,0 0 0,0-1 0,0 1 0,0 0 0,0 0 0,0 0 0,0 0 0,0 0 0,0 0 0,0 0 0,0 0 0,0 0 0,0-1 0,-22-1 0,-33 1 0,-1351 2 0,1492-1 0,449 5 0,2 32 0,-193-14 0,-114-12 0,604 7 0,-653-18 0,-179 0 0,0 0 0,-1 0 0,1 0 0,0 0 0,0 0 0,0 0 0,-1-1 0,1 1 0,0-1 0,0 1 0,-1-1 0,1 1 0,0-1 0,1-1 0,-2 1 0,-1 1 0,0-1 0,0 1 0,0 0 0,0-1 0,1 1 0,-1-1 0,0 1 0,0-1 0,0 1 0,0-1 0,0 1 0,0-1 0,0 1 0,0 0 0,0-1 0,0 1 0,0-1 0,-1 1 0,1-1 0,0 1 0,0-1 0,0 1 0,0 0 0,-1-1 0,1 1 0,0-1 0,-1 1 0,1 0 0,0-1 0,-1 1 0,1 0 0,-1-1 0,-2-2 0,-1 0 0,0-1 0,0 2 0,0-1 0,-1 0 0,1 1 0,-1 0 0,-6-3 0,-83-23 0,-88-31 0,19 12 0,57 19 0,104 27 0,-1 1 0,1-1 0,0 0 0,0 0 0,-1 0 0,1 0 0,0 0 0,0 0 0,0 0 0,0-1 0,1 1 0,-1-1 0,0 1 0,1-1 0,-1 0 0,1 0 0,-1 0 0,1 0 0,-2-3 0,3 4 0,-1 0 0,1 0 0,0 0 0,0 1 0,0-1 0,0 0 0,0 0 0,0 1 0,1-1 0,-1 0 0,0 0 0,0 1 0,0-1 0,1 0 0,-1 0 0,0 1 0,1-1 0,-1 0 0,1 1 0,-1-1 0,1 1 0,0-2 0,1 1 0,0-1 0,0 0 0,1 1 0,-1 0 0,0-1 0,1 1 0,-1 0 0,1 0 0,4 0 0,22-5 0,1 2 0,0 2 0,-1 0 0,35 4 0,-10-2 0,1313 3 0,-1360-3 0,-4 0 0,0-1 0,0 1 0,1 0 0,-1 0 0,0 0 0,0 1 0,0-1 0,1 1 0,-1-1 0,0 1 0,0 0 0,0 0 0,0 1 0,0-1 0,0 1 0,3 1 0,-6-2 0,-1-1 0,1 1 0,0-1 0,0 1 0,0-1 0,0 1 0,0-1 0,-1 1 0,1-1 0,0 1 0,0-1 0,-1 1 0,1-1 0,0 0 0,-1 1 0,1-1 0,0 1 0,-1-1 0,1 0 0,-1 0 0,1 1 0,-1-1 0,1 0 0,-1 0 0,1 1 0,0-1 0,-1 0 0,1 0 0,-1 0 0,1 0 0,-1 0 0,0 0 0,1 0 0,-1 0 0,1 0 0,-2 0 0,-26 5 0,25-4 0,-382 30 0,-1-27 0,258-5 0,-295 0 0,985 1 0,-1664 0 0,1095 0 0,4-1 0,-1 1 0,1 0 0,-1 0 0,0 0 0,1 0 0,-1 1 0,1-1 0,-1 1 0,1 0 0,-1 0 0,1 0 0,-1 1 0,1-1 0,-6 4 0,9-4 0,-1-1 0,1 0 0,0 0 0,0 0 0,0 1 0,0-1 0,0 0 0,0 0 0,0 1 0,0-1 0,0 0 0,0 0 0,0 0 0,0 1 0,0-1 0,0 0 0,0 0 0,0 1 0,0-1 0,0 0 0,0 0 0,0 0 0,0 1 0,0-1 0,0 0 0,0 0 0,0 1 0,1-1 0,-1 0 0,0 0 0,0 0 0,0 0 0,0 1 0,0-1 0,1 0 0,-1 0 0,0 0 0,0 0 0,0 0 0,1 0 0,-1 1 0,0-1 0,0 0 0,1 0 0,-1 0 0,0 0 0,0 0 0,0 0 0,1 0 0,14 4 0,190 29 0,180 40 0,-194-28 0,-135-31 0,1-3 0,0-3 0,80 2 0,14-8 0,246-6 0,-348-1 0,87-21 0,26-3 0,-1 1 0,-141 24 0,-17 3 0,0 1 0,0-1 0,0 0 0,0-1 0,-1 1 0,1 0 0,-1-1 0,1 1 0,-1-1 0,1 0 0,-1 0 0,0 0 0,0 0 0,0 0 0,0-1 0,0 1 0,0-1 0,-1 1 0,1-1 0,1-4 0,2-5 0,-1 0 0,-1-1 0,4-22 0,7-24 0,46-55 0,-53 100 0,0 0 0,0 1 0,2 0 0,11-14 0,15-22 0,-35 49 0,0-1 0,0 1 0,0-1 0,0 1 0,1-1 0,-1 1 0,0-1 0,0 1 0,1-1 0,-1 1 0,0 0 0,0-1 0,1 1 0,-1 0 0,0-1 0,1 1 0,-1 0 0,1-1 0,-1 1 0,1 0 0,-1 0 0,0-1 0,1 1 0,-1 0 0,1 0 0,-1 0 0,1 0 0,-1 0 0,1-1 0,-1 1 0,1 0 0,-1 0 0,1 0 0,-1 0 0,1 1 0,-1-1 0,1 0 0,-1 0 0,1 0 0,1 2 0,-1-1 0,0 1 0,0-1 0,0 1 0,1-1 0,-2 1 0,1 0 0,0-1 0,0 1 0,0 3 0,11 51 0,-6 11 0,-6 99 0,-1-80 0,0-72 0,0 0 0,-1 0 0,-1-1 0,0 1 0,0-1 0,-2 0 0,1 0 0,-13 23 0,4-14 0,-1 0 0,-1 0 0,-30 33 0,45-54 0,-1 0 0,1-1 0,-1 1 0,1 0 0,-1-1 0,1 1 0,-1 0 0,0-1 0,1 1 0,-1-1 0,0 1 0,0-1 0,1 0 0,-1 1 0,0-1 0,0 0 0,0 1 0,1-1 0,-1 0 0,0 0 0,0 0 0,0 0 0,0 0 0,1 0 0,-1 0 0,0 0 0,0 0 0,0 0 0,0 0 0,0 0 0,1-1 0,-1 1 0,0 0 0,0-1 0,0 1 0,1-1 0,-1 1 0,0-1 0,1 1 0,-1-1 0,0 1 0,1-1 0,-1 1 0,1-1 0,-1 0 0,1 0 0,-1 1 0,1-1 0,-1 0 0,1 0 0,0 1 0,-1-1 0,1 0 0,0 0 0,0-1 0,-5-9 0,1 0 0,1 0 0,-3-16 0,3 14 0,-26-70 0,22 66 0,0-1 0,1 1 0,1-1 0,1 0 0,-3-30 0,6 37 0,-1 0 0,1 0 0,-2 0 0,1 0 0,-1 1 0,-1-1 0,0 1 0,-1 0 0,-6-12 0,4 9 0,2-1 0,0 1 0,1-1 0,0 0 0,-2-18 0,4 19 0,0 0 0,-1 0 0,-1 0 0,0 1 0,-1-1 0,-12-22 0,-29-31 0,23 35 0,-20-36 0,42 66 5,1 0 1,-1 1-1,1-1 0,-1 0 0,1 0 0,0 0 1,-1 0-1,1 0 0,0 1 0,-1-1 0,1 0 1,0 0-1,0 0 0,0 0 0,0 0 0,0 0 0,0 0 1,0 0-1,0 0 0,0 0 0,0 0 0,1 0 1,-1 0-1,1 0 0,-1 0 5,1 0 0,0 1 0,0-1 0,0 1-1,0-1 1,0 1 0,0-1 0,0 1 0,0 0 0,0-1 0,0 1 0,0 0-1,0 0 1,0 0 0,0 0 0,0 0 0,0 0 0,2 0 0,9 2-175,0 0 1,0 1-1,13 4 1,-10-3-861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7:01.7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2749 467 24575,'-60'-3'0,"-82"-12"0,36 1 0,-242-17 0,-518-68 0,805 88 0,-1 3 0,-117 0 0,385 9 0,-72 1 0,952-2 0,-1079 0 0,-3 0 0,-1 1 0,1-1 0,0 0 0,0 0 0,-1-1 0,1 1 0,0-1 0,-1 0 0,1 0 0,-1 0 0,1 0 0,-1 0 0,1-1 0,4-2 0,-8 3 0,0 1 0,0 0 0,0-1 0,0 1 0,0-1 0,0 1 0,0 0 0,0-1 0,0 1 0,0 0 0,-1-1 0,1 1 0,0-1 0,0 1 0,0 0 0,0-1 0,0 1 0,-1 0 0,1-1 0,0 1 0,0 0 0,-1 0 0,1-1 0,0 1 0,-1 0 0,1 0 0,0-1 0,-1 1 0,1 0 0,0 0 0,-1 0 0,1-1 0,0 1 0,-1 0 0,1 0 0,0 0 0,-1 0 0,-20-9 0,16 6 0,-43-16 0,-1 2 0,-80-17 0,-106-8 0,190 36 0,-494-59 0,399 54 0,-231-10 0,137 22 0,232 0 0,5 1 0,13 4 0,25 5 0,88 15 0,-52-9 0,1-3 0,92 4 0,-115-17 0,125 10 0,-86 1 0,80 13 0,-109-16 0,1-4 0,126-6 0,-78-1 0,293 2 0,-2579 0 0,2109-3 0,-79-14 0,68 7 0,332 50 0,745 91 0,-730-93 0,-111-5 0,-112-21 0,1-2 0,76 6 0,99-16 0,-292-14 0,-274-28 0,-236-35 0,463 64 0,1 4 0,-116 8 0,363 0 0,329-10 0,-201-8 0,487-15 0,-663 36 0,91-3 0,-173 0 0,0 0 0,0 0 0,1-1 0,-1 0 0,0 0 0,5-3 0,-9 5 0,-1 0 0,1 0 0,0 0 0,-1 0 0,1-1 0,-1 1 0,1 0 0,-1 0 0,1-1 0,-1 1 0,1 0 0,-1-1 0,1 1 0,-1-1 0,1 1 0,-1 0 0,1-1 0,-1 1 0,0-1 0,1 1 0,-1-1 0,0 0 0,0 1 0,1-1 0,-1 1 0,0-1 0,0 1 0,0-1 0,0 0 0,0 1 0,1-1 0,-1 0 0,0 1 0,0-1 0,-1 1 0,1-1 0,0 0 0,0 1 0,0-1 0,0 1 0,0-1 0,-1 1 0,1-1 0,0 0 0,-1 1 0,1-1 0,0 1 0,-1-1 0,1 1 0,0-1 0,-1 1 0,1 0 0,-1-1 0,1 1 0,-1 0 0,1-1 0,-1 1 0,1 0 0,-1-1 0,0 1 0,1 0 0,-1 0 0,0-1 0,-6-1 0,0-1 0,0 1 0,-1 0 0,1 0 0,-1 1 0,1 0 0,-1 0 0,-7 1 0,-1-1 0,-610-6 0,396 9 0,-402-1 0,940-21 0,-135 4 0,-11 5 0,865-34 0,-978 44 0,-3 0 0,-88 10 0,-596 71 0,-7-41 0,309-24 0,-54-1 0,364-13 0,0 1 0,1 1 0,-1 1 0,1 1 0,0 2 0,0 0 0,-32 15 0,56-21 0,-1-1 0,1 1 0,-1-1 0,1 1 0,-1 0 0,1 0 0,-1 0 0,1 0 0,0 0 0,-1 0 0,1 0 0,0 0 0,0 0 0,0 1 0,0-1 0,0 0 0,0 1 0,-1 2 0,2-3 0,0 0 0,0 0 0,0 0 0,0 0 0,1 0 0,-1 0 0,0 0 0,0 0 0,1-1 0,-1 1 0,0 0 0,1 0 0,-1 0 0,1 0 0,-1 0 0,1-1 0,0 1 0,-1 0 0,1 0 0,0-1 0,-1 1 0,2 0 0,6 5 0,-1-2 0,0 1 0,1-1 0,0-1 0,15 6 0,64 18 0,54 19 0,-43-7 0,651 232 0,-744-270 0,73 18 0,-73-18 0,1 0 0,0 0 0,-1-1 0,1 0 0,0 0 0,-1 0 0,1 0 0,0-1 0,-1 0 0,12-4 0,-17 5 0,0 0 0,1 0 0,-1 0 0,0 0 0,1 0 0,-1-1 0,0 1 0,0 0 0,1 0 0,-1 0 0,0-1 0,0 1 0,0 0 0,1 0 0,-1-1 0,0 1 0,0 0 0,0 0 0,0-1 0,0 1 0,1 0 0,-1-1 0,0 1 0,0 0 0,0-1 0,0 1 0,0 0 0,0-1 0,0 1 0,0 0 0,0 0 0,0-1 0,0 1 0,0 0 0,0-1 0,-1 1 0,1 0 0,0-1 0,0 1 0,0 0 0,0 0 0,0-1 0,-1 1 0,1 0 0,0 0 0,0-1 0,0 1 0,-1 0 0,1 0 0,0 0 0,0-1 0,-1 1 0,1 0 0,0 0 0,-1 0 0,1 0 0,0 0 0,0-1 0,-1 1 0,0 0 0,-22-11 0,21 10 0,-48-18 0,0 3 0,-73-14 0,-109-7 0,201 32 0,-136-10 0,-277 8 0,242 10 0,4-3 0,229-2 0,1-1 0,-1-2 0,44-12 0,-29 7 0,1166-224-1236,-1086 215 1634,2 5 0,218 6 0,159 12-349,-307-5-56,-142-2 7,60-10 0,27-1 0,154 13 0,-362 5 0,0 2 0,-66 15 0,-13 3 0,-912 46 0,640-72 0,408 2 0,0 1 0,-1 0 0,1 0 0,0 1 0,-8 2 0,15-3 0,-1-1 0,1 1 0,0-1 0,0 1 0,-1-1 0,1 1 0,0 0 0,0 0 0,0 0 0,0 0 0,0-1 0,0 2 0,0-1 0,0 0 0,0 0 0,0 1 0,0-1 0,1 0 0,0 0 0,0 0 0,0 0 0,0 0 0,0 0 0,0 0 0,0 0 0,1 0 0,-1 0 0,0 0 0,0 0 0,1 0 0,-1 0 0,1 0 0,-1 0 0,1 0 0,-1 0 0,1 0 0,-1-1 0,1 1 0,0 0 0,0 0 0,-1-1 0,2 2 0,7 4 0,-1 1 0,1-2 0,0 1 0,0-1 0,0-1 0,1 0 0,0 0 0,12 3 0,2 1 0,79 24 0,2-6 0,116 15 0,-122-24 0,354 43 0,-336-49 0,205 9 0,-106-5 0,12 0 0,-436-2 0,-4 1 0,-282-34 0,454 17 0,24 3 0,-1-1 0,0-1 0,-28-7 0,44 9 0,-1-1 0,1 1 0,0-1 0,-1 1 0,1-1 0,0 1 0,0-1 0,-1 0 0,1 0 0,0 1 0,0-1 0,0 0 0,0 0 0,0 0 0,0 0 0,-1-2 0,2 2 0,-1 0 0,1 1 0,0-1 0,0 0 0,0 0 0,0 1 0,0-1 0,0 0 0,0 0 0,0 0 0,0 1 0,0-1 0,0 0 0,0 0 0,1 1 0,-1-1 0,0 0 0,1 1 0,-1-1 0,0 0 0,1 1 0,0-2 0,2-2 0,1 1 0,-1-1 0,1 1 0,0-1 0,0 1 0,1 1 0,-1-1 0,6-2 0,38-15 0,1 2 0,0 2 0,57-10 0,-15 3 0,10-5 0,516-123 0,-497 130 0,2 4 0,-1 6 0,152 5 0,176 11 0,-352-5 0,-90 0 0,32 1 0,-37 0 0,0-1 0,0 0 0,0 1 0,0 0 0,0-1 0,0 1 0,0 0 0,0 0 0,0 0 0,0 0 0,0 0 0,-1 0 0,1 1 0,0-1 0,1 2 0,-3-2 0,0-1 0,1 0 0,-1 1 0,0-1 0,1 1 0,-1-1 0,0 1 0,0-1 0,0 1 0,1-1 0,-1 1 0,0-1 0,0 1 0,0-1 0,0 1 0,0-1 0,0 1 0,0-1 0,0 1 0,0-1 0,0 1 0,0-1 0,0 1 0,-1-1 0,1 1 0,0-1 0,0 1 0,0-1 0,-1 1 0,1-1 0,0 1 0,-1 0 0,-18 11 0,-27-1 0,-28-4 0,-143-7 0,104-3 0,25 2 0,-119 3 0,205-2 0,0 0 0,0 0 0,-1 0 0,1 0 0,0 1 0,0-1 0,0 1 0,-1 0 0,1-1 0,0 1 0,0 0 0,0 0 0,0 0 0,0 1 0,1-1 0,-1 0 0,0 1 0,0-1 0,1 1 0,-1 0 0,1-1 0,0 1 0,-1 0 0,1 0 0,0 0 0,0 0 0,0 0 0,0 0 0,0 0 0,1 0 0,-2 5 0,2-4 0,1 0 0,-1 1 0,0-1 0,1 0 0,-1 1 0,1-1 0,0 0 0,0 0 0,1 0 0,-1 1 0,1-1 0,-1-1 0,1 1 0,0 0 0,0 0 0,0-1 0,0 1 0,1-1 0,-1 1 0,5 2 0,11 8 0,1-1 0,1-1 0,-1 0 0,23 7 0,-32-13 0,-1 0 0,1 1 0,-1 0 0,-1 0 0,10 9 0,-14-12 0,0 0 0,-1 0 0,0 1 0,1 0 0,-1-1 0,0 1 0,-1 1 0,1-1 0,-1 0 0,1 0 0,-2 1 0,4 9 0,-5-13 0,0 1 0,0-1 0,0 0 0,-1 1 0,1-1 0,-1 1 0,1-1 0,-1 0 0,1 0 0,-1 1 0,0-1 0,1 0 0,-1 0 0,0 0 0,0 1 0,0-1 0,0 0 0,0 0 0,0-1 0,0 1 0,0 0 0,0 0 0,-1 0 0,1-1 0,0 1 0,-1-1 0,1 1 0,0-1 0,-1 1 0,1-1 0,0 0 0,-1 0 0,-2 1 0,-7 0 0,-1 1 0,-22-1 0,28-1 0,-28 0 0,0-2 0,1-1 0,-59-14 0,90 17 0,1 0 0,0 0 0,0 0 0,0 0 0,0 0 0,0-1 0,0 1 0,0 0 0,0-1 0,0 1 0,0-1 0,0 1 0,0-1 0,0 1 0,0-1 0,0 0 0,0 1 0,0-1 0,1 0 0,-1 0 0,0 0 0,1 1 0,-1-1 0,0 0 0,1 0 0,-1 0 0,0-1 0,2 0 0,-1 1 0,1 0 0,0 0 0,-1 0 0,1-1 0,0 1 0,0 0 0,-1 0 0,1 0 0,0 0 0,0 0 0,0 0 0,0 1 0,0-1 0,1 0 0,-1 0 0,2 0 0,9-5 0,0 0 0,0 1 0,17-4 0,3 3 0,0 2 0,0 1 0,37 1 0,-33 2 0,-1-2 0,47-8 0,45-5 0,-71 10 0,-53 5 0,0-1 0,0 1 0,0-1 0,0 0 0,0 0 0,-1 0 0,1 0 0,0 0 0,-1-1 0,1 1 0,-1-1 0,1 1 0,-1-1 0,1 0 0,-1 0 0,0 0 0,0 0 0,0-1 0,1-2 0,0 0 0,0 1 0,-1-1 0,0 0 0,0 0 0,-1-1 0,1 1 0,-1 0 0,0 0 0,-1-1 0,1-5 0,-1 1 0,0 0 0,0-1 0,-1 1 0,-1 0 0,0 0 0,0 0 0,-1 1 0,0-1 0,-1 1 0,0-1 0,-6-9 0,-62-75 0,64 83 0,-1 1 0,0 0 0,-1 0 0,0 1 0,-1 1 0,0-1 0,0 2 0,-1-1 0,0 2 0,0 0 0,0 0 0,-17-5 0,-4 6 0,-1 1 0,1 1 0,-1 2 0,-54 5 0,8-1 0,-446-2 0,501 2 0,25-3 0,0 0 0,0 0 0,0 0 0,0 0 0,-1 0 0,1 0 0,0 0 0,0 0 0,0 0 0,0 0 0,0 0 0,-1 1 0,1-1 0,0 0 0,0 0 0,0 0 0,0 0 0,0 0 0,0 0 0,0 1 0,0-1 0,0 0 0,-1 0 0,1 0 0,0 0 0,0 1 0,0-1 0,0 0 0,0 0 0,0 0 0,0 0 0,0 1 0,0-1 0,0 0 0,0 0 0,0 0 0,0 0 0,0 0 0,0 1 0,1-1 0,-1 0 0,0 0 0,0 0 0,0 0 0,0 0 0,0 1 0,0-1 0,0 0 0,0 0 0,0 0 0,1 0 0,-1 0 0,0 0 0,0 0 0,0 1 0,4 1 0,-1 0 0,1-1 0,-1 1 0,1-1 0,0 1 0,-1-1 0,1 0 0,7 1 0,68 5 0,151-5 0,-110-5 0,-110 4 0,31-2 0,-39 1 0,0 0 0,-1-1 0,1 1 0,0 0 0,0-1 0,0 1 0,0-1 0,0 0 0,0 0 0,-1 1 0,1-1 0,0 0 0,-1 0 0,1-1 0,2-1 0,-4 3 0,0 0 0,0-1 0,0 1 0,0-1 0,0 1 0,0-1 0,0 1 0,0 0 0,0-1 0,0 1 0,0-1 0,0 1 0,0-1 0,0 1 0,0-1 0,0 1 0,0 0 0,0-1 0,-1 1 0,1-1 0,0 1 0,0 0 0,0-1 0,-1 1 0,1 0 0,0-1 0,-1 1 0,1 0 0,0-1 0,-1 1 0,1 0 0,0 0 0,-1-1 0,1 1 0,0 0 0,-1 0 0,1 0 0,-1-1 0,-19-8 0,-15 0 0,-1 1 0,0 1 0,-56-2 0,42 4 0,-291-19 0,94 9 0,190 11 0,-202-23 0,191 20 0,-133 3 0,196 6 0,12 2 0,14 2 0,290 64 0,-141-27 0,260 62 0,-225-55 0,-181-43-1365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7:19.3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3164 220 24575,'-1799'0'0,"1772"-6"0,23 0 0,16-1 0,57-15 0,0 4 0,86-11 0,144-1 0,175 23 0,-358 8 0,-1000-39 0,484 15 0,166 9 0,-231-6 0,121 21 0,799-1 0,-428 5 0,-23 2 0,-15 0 0,-17 4 0,0 1 0,1 1 0,1 1 0,-41 30 0,59-38 0,0 1 0,1 0 0,-1 0 0,2 1 0,-1-1 0,1 2 0,0-1 0,1 1 0,0 0 0,0 0 0,1 0 0,0 1 0,0 0 0,1-1 0,1 1 0,0 0 0,-2 15 0,2-2 0,1 0 0,0 0 0,2 1 0,1-1 0,7 38 0,-8-55 0,1 1 0,0-1 0,0 0 0,1 1 0,0-1 0,0-1 0,0 1 0,0 0 0,1-1 0,0 1 0,1-1 0,-1 0 0,1-1 0,0 1 0,0-1 0,0 0 0,0 0 0,1-1 0,0 1 0,-1-1 0,1 0 0,1-1 0,-1 1 0,9 1 0,-13-3 0,0-1 0,-1 0 0,1 1 0,0-1 0,0 0 0,0 0 0,-1 1 0,1-1 0,0-1 0,0 1 0,-1 0 0,1 0 0,0-1 0,0 1 0,-1-1 0,3 0 0,-3 0 0,-1 0 0,0 0 0,1 1 0,-1-1 0,0 0 0,0 0 0,1 0 0,-1 1 0,0-1 0,0 0 0,0 0 0,0 0 0,0 0 0,0 0 0,0 1 0,0-1 0,0 0 0,-1 0 0,1 0 0,0 0 0,0 1 0,-1-1 0,1 0 0,-1 0 0,1 1 0,0-1 0,-1 0 0,1 1 0,-1-1 0,0 0 0,1 1 0,-1-1 0,0 1 0,0-2 0,-23-22 0,0 0 0,-2 2 0,0 0 0,-2 2 0,-38-22 0,-2-3 0,-27-13 0,86 52 0,0 0 0,0 1 0,0 0 0,0 1 0,-1 0 0,0 0 0,0 1 0,0 1 0,-17-3 0,24 4 0,0 1 0,0 0 0,0-1 0,0 1 0,0 1 0,0-1 0,0 0 0,0 1 0,0-1 0,0 1 0,0 0 0,0 0 0,0 0 0,1 0 0,-1 1 0,0-1 0,1 1 0,-1 0 0,1 0 0,-1 0 0,1 0 0,0 0 0,0 0 0,0 0 0,0 1 0,0-1 0,0 1 0,1 0 0,-1-1 0,1 1 0,0 0 0,0 0 0,0 0 0,0 0 0,0 5 0,0-2 0,0 0 0,0 0 0,1 0 0,0-1 0,1 1 0,-1 0 0,1 0 0,0 0 0,1 0 0,-1-1 0,1 1 0,4 9 0,-1-6 0,0 0 0,1 0 0,0-1 0,0 0 0,1 0 0,14 13 0,-1-5 0,0-1 0,1-1 0,0-1 0,1-1 0,30 12 0,20 0 0,-50-18 0,33 14 0,-21-6 0,1-1 0,0-1 0,0-3 0,1 0 0,0-2 0,1-2 0,-1-1 0,54-2 0,565-4 0,-412 2 0,-241 0 0,42-3 0,-23-4 0,-21 7 0,1-1 0,-1 1 0,0 0 0,1-1 0,-1 1 0,1 0 0,-1-1 0,0 1 0,1-1 0,-1 1 0,0-1 0,1 1 0,-1-1 0,0 1 0,0-1 0,0 1 0,1-1 0,-1 1 0,0-1 0,0 1 0,0-1 0,0 1 0,0-1 0,0 1 0,0-1 0,0 0 0,0 0 0,-1 0 0,1-1 0,-1 1 0,0 0 0,1 0 0,-1 0 0,0 0 0,0-1 0,0 1 0,0 0 0,0 0 0,0 1 0,0-1 0,0 0 0,0 0 0,0 0 0,-1 1 0,1-1 0,0 1 0,-2-1 0,-30-9 0,25 8 0,-746-172 0,608 140 0,-75-13 0,159 36 0,-87-28 0,148 39 0,-64-12 0,64 13 0,8 5 0,14 5 0,84 15 0,187 23 0,-17-5 0,-68-9 0,-47-21 0,256-11 0,-207-6 0,88 3 0,-1165 0 0,2933 0 0,-2062 0 27,0 0-143,-1 0 0,0 0 0,0 0 0,0 0 0,0 0 0,0 0 0,1-1 0,-1 0 0,0 1 0,0-1 0,3-1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7:27.6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277 414 24575,'0'3'0,"1"0"0,0 0 0,0 0 0,0 0 0,0 0 0,0-1 0,1 1 0,-1 0 0,1-1 0,0 1 0,0 0 0,0-1 0,0 0 0,0 0 0,4 4 0,38 27 0,-13-12 0,2-2 0,0-2 0,1 0 0,1-3 0,46 15 0,65 19 0,-78-24 0,70 15 0,-134-38 0,1 0 0,-1-1 0,0 1 0,1-1 0,-1 0 0,0 0 0,1 0 0,-1 0 0,1-1 0,-1 0 0,9-2 0,-11 2 0,0-1 0,0 1 0,1-1 0,-1 1 0,0-1 0,0 0 0,-1 0 0,1 0 0,0 0 0,-1 0 0,1 0 0,-1 0 0,1 0 0,-1-1 0,0 1 0,0 0 0,0-1 0,0 1 0,-1-1 0,1 1 0,0-5 0,1-7 0,0 1 0,0 0 0,-2-1 0,1 1 0,-2-1 0,0 1 0,-1 0 0,0-1 0,0 1 0,-2 0 0,0 0 0,0 1 0,-8-16 0,11 27 0,1 1 0,-1-1 0,1 0 0,-1 1 0,1-1 0,-1 0 0,1 0 0,0 1 0,-1-1 0,1 0 0,0 0 0,0 1 0,0-1 0,-1 0 0,1 0 0,0 0 0,0 1 0,0-1 0,0 0 0,0 0 0,1 0 0,-1 0 0,0 1 0,0-1 0,0 0 0,1 0 0,-1 1 0,0-1 0,2-1 0,-1 1 0,0 0 0,0 1 0,1-1 0,-1 0 0,1 1 0,-1-1 0,1 1 0,-1-1 0,1 1 0,-1-1 0,1 1 0,-1 0 0,1 0 0,1 0 0,9 1 0,-1-1 0,0 2 0,14 3 0,-13-2 0,0 1 0,0 0 0,0 1 0,0 0 0,-1 1 0,1 0 0,-1 1 0,-1 0 0,0 1 0,0 0 0,12 13 0,-17-16 0,-1 0 0,1 0 0,-1 1 0,0 0 0,-1-1 0,1 2 0,-1-1 0,-1 0 0,1 1 0,-1-1 0,0 1 0,0-1 0,-1 1 0,0 0 0,0 0 0,0 0 0,-1 0 0,0 0 0,-1 0 0,0 0 0,0 0 0,-2 7 0,-3 4 0,1 1 0,1-1 0,1 1 0,1 0 0,0 0 0,2 30 0,5-37 0,2-16 0,5-22 0,-7-9 0,-1 1 0,-2-1 0,-1 0 0,-6-51 0,4 76 0,0 0 0,-1 0 0,0 0 0,0 0 0,-1 1 0,-1-1 0,0 1 0,0 0 0,-1 0 0,0 0 0,0 0 0,-1 1 0,0 0 0,0 0 0,-1 0 0,0 1 0,-1 0 0,0 1 0,0-1 0,0 2 0,-1-1 0,1 1 0,-12-5 0,-115-64 0,79 42 0,-64-28 0,-209-79 0,282 119 0,-1 3 0,0 1 0,-1 3 0,0 2 0,-1 2 0,-1 2 0,1 3 0,-70 2 0,136 8 0,1 1 0,-1 0 0,18 11 0,-3-2 0,-2-1 0,24 12 0,84 29 0,-3-11 0,-87-21 0,-39-19 0,1 0 0,-1-1 0,1 0 0,0-1 0,0 1 0,0-2 0,13 3 0,39 0 0,108-6 0,-63-1 0,-15 0 0,116 5 0,-200-3 0,-1 1 0,1 1 0,-1-1 0,0 1 0,0 0 0,0 1 0,0-1 0,0 1 0,0 0 0,-1 1 0,1 0 0,-1-1 0,0 2 0,0-1 0,5 7 0,4 5 0,-2 1 0,0 0 0,13 26 0,-21-36 0,2 5 0,0 0 0,-1 0 0,0 1 0,4 21 0,-9-34 0,0 0 0,0 0 0,0 0 0,0 0 0,0 0 0,1 1 0,-1-1 0,0 0 0,0 0 0,0 0 0,0 0 0,0 0 0,0 0 0,0 1 0,0-1 0,0 0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0,-14-8 0,-12-14 0,-7-10 0,-1 2 0,-2 1 0,-1 2 0,-41-23 0,60 41 0,-1 2 0,0 0 0,-1 2 0,0 0 0,-36-6 0,6 5 0,-61-1 0,-86 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4:52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1557 3 24561,'-1554'245'0,"3372"-245"0,-265-245 0,-3370 245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00.1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24511,'1093'512'0,"2207"-512"0,-4393-512 0,-2207 512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05.3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1163 131 24575,'-64'4'0,"0"3"0,0 3 0,-113 32 0,-66 12 0,-50 8 0,260-56 0,0-2 0,0-1 0,-1-1 0,-52-4 0,47 1 0,123 0 0,124-18 0,98-35 0,-105 12 0,-185 38 0,-5 2 0,0 0 0,0-1 0,0 0 0,0-1 0,-1 0 0,1 0 0,-1-2 0,0 1 0,-1-1 0,1 0 0,11-11 0,4-2 0,-22 17 0,1-1 0,0 1 0,-1-1 0,1 0 0,-1 0 0,0 0 0,3-5 0,-5 7 0,0-1 0,-1 1 0,1-1 0,-1 1 0,1-1 0,-1 1 0,0-1 0,1 1 0,-1-1 0,0 1 0,0-1 0,0 0 0,0 1 0,-1-1 0,1 1 0,0-1 0,-1 1 0,1-1 0,-1 1 0,1-1 0,-1 1 0,0-1 0,0 1 0,1 0 0,-3-2 0,0-1 0,0 0 0,-1 0 0,1 0 0,-1 0 0,0 1 0,0 0 0,-1 0 0,1 0 0,-1 0 0,1 1 0,-1 0 0,0 0 0,0 0 0,0 0 0,0 1 0,0 0 0,-9-1 0,-10-1 0,0 1 0,-38 3 0,39 0 0,-125 2 0,174-4 0,50 0 0,92 10 0,-142-6 0,-1 1 0,1 2 0,-1 0 0,0 2 0,0 0 0,-1 2 0,43 24 0,-61-31 0,-1 0 0,1 0 0,-1 1 0,0 0 0,0 0 0,0 1 0,0 0 0,-1-1 0,0 1 0,0 1 0,0-1 0,0 0 0,-1 1 0,0 0 0,0 0 0,-1 0 0,0 0 0,0 0 0,0 1 0,-1-1 0,0 0 0,0 1 0,0 10 0,0-5 0,-1 1 0,0 0 0,-1-1 0,-1 1 0,0-1 0,0 1 0,-2-1 0,1 0 0,-1 0 0,-1 0 0,0-1 0,-1 1 0,0-1 0,-15 19 0,-13 20 0,26-37 0,-2 1 0,-15 17 0,21-27 0,0 0 0,0 0 0,0 0 0,-1-1 0,0 0 0,0 0 0,0 0 0,0-1 0,0 1 0,0-1 0,-6 1 0,-17 2 0,-1-1 0,1-2 0,-1-1 0,1-1 0,-32-4 0,-20 0 0,38 6 0,30-1 0,0 0 0,-1-1 0,1 0 0,0-1 0,0-1 0,0 0 0,-14-4 0,24 6 0,1-1 0,-1 0 0,0 1 0,1-1 0,-1 0 0,1 0 0,0 0 0,-1 0 0,1 0 0,0 0 0,-1-1 0,1 1 0,-1-2 0,1 2 0,1 1 0,0-1 0,0 0 0,-1 1 0,1-1 0,0 0 0,0 1 0,0-1 0,0 0 0,0 1 0,0-1 0,0 1 0,0-1 0,0 0 0,0 1 0,0-1 0,1 0 0,-1 1 0,0-1 0,0 0 0,1 1 0,-1-1 0,0 1 0,1-1 0,1-2 0,0 1 0,0 0 0,0 1 0,0-1 0,1 0 0,-1 1 0,1-1 0,-1 1 0,1 0 0,-1-1 0,1 1 0,0 1 0,0-1 0,3 0 0,28-4 0,44 0 0,21-3 0,-12-2-682,134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20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290 581 24573,'3470'0'0,"-7230"-581"0,4050 1162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31.3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28 256 24575,'-1'12'0,"0"0"0,-1 0 0,-1 0 0,-4 15 0,4-19 0,0 0 0,1 0 0,0 0 0,1 0 0,0 1 0,0-1 0,1 0 0,0 1 0,0-1 0,3 16 0,-2-22 0,-1 0 0,1 1 0,0-1 0,0 0 0,0 0 0,0 0 0,1 0 0,-1 0 0,1 0 0,-1-1 0,1 1 0,0 0 0,-1-1 0,1 1 0,0-1 0,0 0 0,0 1 0,4 1 0,-2-2 0,1 1 0,0-1 0,0 0 0,0 0 0,-1 0 0,1-1 0,0 0 0,8 0 0,6-2 0,-1-1 0,1-1 0,27-8 0,-45 11 0,315-111 0,-3 0 0,-183 71 0,26-9 0,261-48 0,54 58 0,1 35 0,-365 6 0,-97-1 0,0 0 0,0 1 0,0 0 0,0 0 0,13 5 0,-21-6 0,-1 1 0,1-1 0,0 1 0,-1 0 0,1-1 0,0 1 0,-1 0 0,1 0 0,-1 0 0,0 0 0,1 0 0,-1 1 0,0-1 0,1 0 0,-1 1 0,0-1 0,0 1 0,0-1 0,0 1 0,-1-1 0,1 1 0,0 0 0,0-1 0,-1 1 0,0 0 0,1-1 0,-1 1 0,0 0 0,1 0 0,-1 0 0,0-1 0,-1 1 0,1 0 0,0 0 0,0-1 0,-1 1 0,0 2 0,-2 3 0,1 0 0,-2-1 0,1 1 0,-1-1 0,0 0 0,0 0 0,-1 0 0,0 0 0,0-1 0,0 0 0,0 0 0,-1 0 0,0-1 0,0 0 0,-12 6 0,0-1 0,-1 0 0,1-1 0,-1-1 0,-32 7 0,-16 2 0,-1-3 0,-1-2 0,-90 1 0,67-13 0,84-3 0,15-2 0,16-5 0,12 4 0,0 2 0,0 1 0,0 2 0,0 1 0,36 4 0,1-1 0,-13 0 0,0-4 0,113-16 0,-117 11 0,100 1 0,-143 6 0,-490 0 0,1277 0 0,-774 2 0,0 0 0,41 10 0,-37-6 0,40 3 0,-55-8 0,1 0 0,-1 1 0,1 0 0,15 6 0,-26-7 0,0 1 0,1 0 0,-1 0 0,0 0 0,0 0 0,0 1 0,0 0 0,0 0 0,-1 0 0,1 0 0,-1 0 0,0 1 0,0-1 0,0 1 0,0 0 0,3 7 0,20 60 0,-22-56 0,1-1 0,0 1 0,1-1 0,11 19 0,-7-13 0,0 0 0,-1 1 0,-1 0 0,-1 1 0,7 34 0,-8-34 0,-5-18 0,0 0 0,1 0 0,0 0 0,0-1 0,0 1 0,0 0 0,1-1 0,-1 0 0,1 1 0,0-1 0,0 0 0,0 0 0,0-1 0,0 1 0,1-1 0,-1 0 0,1 1 0,0-2 0,0 1 0,0 0 0,0-1 0,0 1 0,0-1 0,0 0 0,5 0 0,-5 0 0,0-1 0,0 0 0,0 0 0,0 0 0,0 0 0,0 0 0,0-1 0,0 0 0,0 1 0,0-2 0,0 1 0,0 0 0,0-1 0,0 0 0,-1 0 0,1 0 0,-1 0 0,0 0 0,1-1 0,-1 1 0,0-1 0,0 0 0,-1 0 0,1 0 0,-1-1 0,3-3 0,4-14 0,0 0 0,-2 0 0,-1-1 0,0 0 0,-1 0 0,-2 0 0,0 0 0,-2-1 0,0 0 0,-4-36 0,2 52 0,0 1 0,0 0 0,-1 0 0,0 0 0,0 0 0,0 0 0,-1 0 0,0 1 0,0-1 0,0 1 0,-1 0 0,1 0 0,-1 0 0,-1 0 0,1 1 0,-1 0 0,1 0 0,-1 0 0,0 0 0,-1 1 0,1-1 0,-1 2 0,1-1 0,-1 0 0,0 1 0,0 0 0,0 1 0,0-1 0,-10 0 0,8 0 0,0 2 0,1-1 0,-1 1 0,0 0 0,0 0 0,0 1 0,1 0 0,-1 1 0,0 0 0,1 0 0,-1 0 0,1 1 0,0 0 0,0 1 0,0 0 0,0 0 0,1 0 0,-1 0 0,1 1 0,0 0 0,0 1 0,1 0 0,-7 8 0,-38 74 0,15-25 0,27-49 0,0 1 0,1-1 0,1 1 0,0 0 0,1 1 0,1-1 0,1 1 0,-4 30 0,7-43 0,1 0 0,-1 0 0,1 0 0,-1 0 0,1 0 0,0-1 0,0 1 0,0 0 0,0 0 0,1-1 0,-1 1 0,1-1 0,0 1 0,0-1 0,0 0 0,0 1 0,0-1 0,0 0 0,0-1 0,1 1 0,-1 0 0,1 0 0,-1-1 0,1 0 0,5 3 0,-10-2 0,-11-1 0,-16-1 0,-14-3 0,27 0 0,0 2 0,0 0 0,-1 1 0,1 1 0,0 0 0,0 1 0,-16 4 0,29-5 0,0 1 0,1-1 0,0 1 0,-1-1 0,1 1 0,0 0 0,0 0 0,0 0 0,0 0 0,0 0 0,0 0 0,1 0 0,-1 1 0,1-1 0,-1 1 0,1-1 0,0 1 0,0-1 0,0 1 0,0 0 0,1 0 0,-1-1 0,1 1 0,0 0 0,0 0 0,0 0 0,0 4 0,0-5 0,0-1 0,0 1 0,1 0 0,-1 0 0,0 0 0,1 0 0,-1 0 0,1 0 0,0-1 0,0 1 0,-1 0 0,1 0 0,0-1 0,1 1 0,-1-1 0,0 1 0,0-1 0,1 1 0,-1-1 0,1 0 0,-1 1 0,1-1 0,-1 0 0,1 0 0,0 0 0,-1-1 0,1 1 0,0 0 0,0-1 0,0 1 0,0-1 0,0 1 0,0-1 0,-1 0 0,1 0 0,0 0 0,0 0 0,3 0 0,-3-1 0,0 1 0,-1 0 0,1 0 0,-1-1 0,1 1 0,-1-1 0,1 1 0,-1-1 0,1 0 0,-1 1 0,0-1 0,1 0 0,-1 0 0,0 0 0,0 0 0,0 0 0,0 0 0,0 0 0,0-1 0,0 1 0,0 0 0,0-1 0,0 1 0,0 0 0,-1-1 0,1 1 0,-1-1 0,1 1 0,-1-1 0,0 1 0,1-1 0,-1 1 0,0-1 0,0 0 0,0 1 0,0-1 0,0 1 0,-1-1 0,1 1 0,-1-3 0,0-2 0,-1 0 0,0 1 0,0-1 0,0 0 0,-1 0 0,0 1 0,0 0 0,0-1 0,-5-4 0,-35-34 0,-1 2 0,-2 2 0,-100-66 0,120 88 0,14 8 0,-1 1 0,0 0 0,0 1 0,-1 1 0,-28-12 0,41 19 0,1 0 0,0 0 0,-1 0 0,1 0 0,-1 0 0,1 0 0,-1 0 0,1 0 0,0 0 0,-1 0 0,1 0 0,-1 0 0,1 0 0,0 0 0,-1 0 0,1 1 0,0-1 0,-1 0 0,1 0 0,-1 1 0,1-1 0,0 0 0,-1 0 0,1 1 0,0-1 0,0 0 0,-1 1 0,1-1 0,0 0 0,0 1 0,-1-1 0,1 0 0,0 1 0,0-1 0,0 1 0,0-1 0,0 0 0,0 1 0,0-1 0,-1 1 0,1-1 0,0 0 0,0 1 0,0-1 0,1 1 0,-1-1 0,0 0 0,0 1 0,0-1 0,0 1 0,0-1 0,0 0 0,1 1 0,-1-1 0,0 1 0,0-1 0,1 1 0,10 25 0,3-9 0,0-1 0,1-1 0,0 0 0,2-1 0,17 13 0,31 28 0,-49-42 0,-1-1 0,19 11 0,-17-12 0,28 24 0,-22-17 0,0-1 0,1 0 0,37 17 0,20 14 0,-60-33 0,-17-11 0,2 1 0,-1-2 0,0 1 0,1-1 0,-1 1 0,1-1 0,0-1 0,0 1 0,0-1 0,1 0 0,7 1 0,-14-3 0,1 0 0,-1 0 0,1 0 0,-1 0 0,1 0 0,-1 0 0,0 0 0,1 0 0,-1 0 0,1 0 0,-1 0 0,1 0 0,-1 0 0,0 0 0,1 0 0,-1 0 0,1-1 0,-1 1 0,0 0 0,1 0 0,-1 0 0,1-1 0,-1 1 0,0 0 0,1-1 0,-1 1 0,0 0 0,0-1 0,1 1 0,-1 0 0,0-1 0,0 1 0,0-1 0,1 1 0,-1-1 0,-6-16 0,-18-15 0,23 32 0,-14-18-1365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41.2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797 5 24575,'-531'0'0,"520"0"0,1 0 0,-1 1 0,0 1 0,1 0 0,-1 0 0,1 1 0,-18 7 0,24-8 0,0 0 0,0 0 0,0 1 0,0-1 0,1 1 0,-1 0 0,1-1 0,-1 2 0,1-1 0,0 0 0,0 1 0,1-1 0,-1 1 0,1 0 0,0 0 0,-1 0 0,2 0 0,-1 0 0,0 1 0,-1 6 0,3-8 0,0 0 0,0-1 0,0 1 0,1 0 0,-1-1 0,1 1 0,-1 0 0,1-1 0,0 1 0,0 0 0,0-1 0,0 1 0,0-1 0,1 0 0,-1 1 0,1-1 0,-1 0 0,1 0 0,0 0 0,0 0 0,0 0 0,4 2 0,5 5 0,1-1 0,1 0 0,12 6 0,-19-11 0,221 92 0,-146-64 0,336 103 0,-381-126 0,0-1 0,0-2 0,44 0 0,113-7 0,-59-2 0,-127 4 0,24-1 0,-27-3 0,-18-4 0,-18-5 0,-1 2 0,0 1 0,-58-10 0,-107-3 0,115 16 0,-86-19 0,-177-41 0,311 60 0,1-2 0,-54-21 0,62 19 0,0 2 0,-1 1 0,0 1 0,-1 1 0,-32-3 0,51 9 0,-1-1 0,1 1 0,0 1 0,0 0 0,0 0 0,0 1 0,0 0 0,-8 3 0,14-4 0,1 1 0,0-1 0,-1 0 0,1 1 0,0-1 0,0 1 0,0 0 0,0 0 0,0 0 0,1 0 0,-1 0 0,0 0 0,1 0 0,0 0 0,-1 1 0,1-1 0,0 0 0,0 1 0,0-1 0,1 1 0,-1-1 0,0 1 0,1 0 0,0-1 0,0 1 0,0 0 0,0-1 0,0 1 0,0-1 0,1 1 0,-1 0 0,2 2 0,3 21 0,1 0 0,1-1 0,2 0 0,0 0 0,19 33 0,-19-43 0,0 0 0,1-1 0,0 0 0,2 0 0,-1-1 0,2-1 0,-1 0 0,2 0 0,16 10 0,-17-13 0,0-1 0,1 0 0,1-1 0,-1-1 0,1 0 0,0 0 0,1-2 0,-1 0 0,1-1 0,0 0 0,0-1 0,26-1 0,434-5 0,-469 4 0,-1-1 0,1 1 0,-1-1 0,0 0 0,1-1 0,-1 0 0,0 0 0,0 0 0,8-4 0,-13 5 0,1 0 0,-1 0 0,0 0 0,1 0 0,-1 0 0,0 0 0,0 0 0,0 0 0,0 0 0,0-1 0,0 1 0,0 0 0,0-1 0,0 1 0,-1-1 0,1 1 0,0-1 0,-1 1 0,1-1 0,-1 1 0,0-1 0,0 0 0,1 1 0,-1-1 0,0 0 0,0 1 0,-1-1 0,1 0 0,0 1 0,0-1 0,-1 1 0,1-1 0,-1 1 0,0-1 0,1 1 0,-1-1 0,0 1 0,0-1 0,0 1 0,0 0 0,0-1 0,-1 0 0,-10-12 0,0 1 0,-1 0 0,-1 1 0,0 0 0,0 1 0,-1 1 0,-19-10 0,10 5 0,-43-35 0,62 46 0,1 1 0,1-1 0,-1 0 0,0-1 0,1 1 0,0 0 0,0-1 0,-3-7 0,6 11 0,-1-1 0,1 1 0,-1 0 0,1-1 0,0 1 0,0-1 0,0 1 0,0-1 0,0 1 0,0-1 0,0 1 0,1-1 0,-1 1 0,0 0 0,1-1 0,-1 1 0,1-1 0,-1 1 0,1 0 0,0 0 0,0-1 0,0 1 0,-1 0 0,1 0 0,0 0 0,0 0 0,1 0 0,-1 0 0,0 0 0,0 0 0,0 0 0,1 1 0,-1-1 0,0 0 0,1 1 0,1-1 0,12-6 0,0 1 0,1 1 0,0 1 0,0 0 0,29-3 0,88 1 0,-79 5 0,873-5 0,-618 8 0,-649-26 0,2-28 0,116 15 0,-57-13 0,185 32 0,-24 5 0,118 13 0,1 0 0,-1 0 0,0 0 0,0 0 0,0-1 0,1 1 0,-1 0 0,0 0 0,0 0 0,0 0 0,1-1 0,-1 1 0,0 0 0,0 0 0,0-1 0,0 1 0,0 0 0,1 0 0,-1 0 0,0-1 0,0 1 0,0 0 0,0-1 0,0 1 0,0 0 0,0 0 0,0-1 0,0 1 0,0 0 0,0 0 0,0-1 0,0 1 0,0 0 0,0 0 0,0-1 0,0 1 0,-1 0 0,1 0 0,0-1 0,0 1 0,0 0 0,0 0 0,0-1 0,-1 1 0,1 0 0,0 0 0,0 0 0,0 0 0,-1-1 0,1 1 0,0 0 0,0 0 0,-1 0 0,1 0 0,0 0 0,0 0 0,-1 0 0,1-1 0,0 1 0,0 0 0,-1 0 0,24-11 0,10 0 0,-1 1 0,2 1 0,62-8 0,107 3 0,-177 13 0,1258-9-805,-780 14 611,-463-6 379,-30 1-83,1 0-1,0 1 1,-1 0 0,1 1 0,-1 0 0,1 1-1,14 3 1,-26-4-102,-1-1 0,1 0 0,0 0 0,-1 0 0,1 0 0,0 0 0,-1 0 0,1 0 0,0 1 0,-1-1 0,1 0 0,0 0 0,0 0 0,-1 1 0,1-1 0,0 0 0,0 0 0,0 1 0,-1-1 0,1 0 0,0 1 0,0-1 0,0 0 0,0 0 0,0 1 0,-1-1 0,1 0 0,0 1 0,0-1 0,0 0 0,0 1 0,0-1 0,0 0 0,0 1 0,0-1 0,0 0 0,0 1 0,0-1 0,1 0 0,-1 1 0,0-1 0,0 0 0,0 1 0,0-1 0,0 0 0,1 1 0,-1-1 0,0 0 0,0 0 0,0 1 0,1-1 0,-1 0 0,0 0 0,0 1 0,1-1 0,-1 0 0,0 0 0,1 0 0,-1 0 0,0 0 0,1 1 0,-1-1 0,-32 8 0,31-8 0,-98 15 0,-138 4 0,-105-17 0,207-3 0,-554 0 0,670-2 0,19 3 0,0 0 0,0 0 0,0 0 0,0 0 0,0 0 0,0 0 0,0 0 0,-1 0 0,1 0 0,0 0 0,0-1 0,0 1 0,0 0 0,0 0 0,0 0 0,0 0 0,0 0 0,0 0 0,0-1 0,0 1 0,0 0 0,0 0 0,0 0 0,0 0 0,0 0 0,0 0 0,0-1 0,0 1 0,0 0 0,0 0 0,0 0 0,0 0 0,0 0 0,0 0 0,0-1 0,0 1 0,0 0 0,0 0 0,0 0 0,0 0 0,0 0 0,0 0 0,0 0 0,0 0 0,1-1 0,-1 1 0,0 0 0,0 0 0,0 0 0,0 0 0,0 0 0,0 0 0,0 0 0,1 0 0,-1 0 0,3-2 0,1 0 0,-1 1 0,1-1 0,-1 1 0,1 0 0,0 0 0,6 0 0,107-9 0,127 6 0,-134 5 0,1163 47-1009,-928-31 2014,-335-17-1002,-6 0-3,0-1 0,-1 1 0,1 0 0,0 0 0,0 0 0,0 0 1,0 1-1,0 0 0,0 0 0,-1 0 0,1 0 0,0 0 0,-1 1 0,6 2 0,-9-3 0,0-1 0,0 1 0,0-1 0,0 1 0,0-1 0,0 1 0,-1-1 0,1 1 0,0-1 0,0 0 0,0 1 0,-1-1 0,1 1 0,0-1 0,0 0 0,-1 1 0,1-1 0,0 0 0,-1 1 0,1-1 0,-1 0 0,1 1 0,0-1 0,-1 0 0,1 0 0,-1 1 0,1-1 0,-1 0 0,1 0 0,0 0 0,-1 0 0,1 0 0,-1 0 0,1 0 0,-1 0 0,1 0 0,-1 0 0,1 0 0,-2 0 0,-21 5 0,-90 1 0,-20 4 0,74-1 0,1-2 0,-2-3 0,-98-6 0,157 2 0,0 0 0,-1 0 0,1 0 0,0 0 0,0 0 0,0 0 0,0 0 0,-1 0 0,1-1 0,0 1 0,0 0 0,0-1 0,0 1 0,0-1 0,0 1 0,0-1 0,0 0 0,0 1 0,0-1 0,0 0 0,0-1 0,1 1 0,0 1 0,1-1 0,-1 0 0,0 0 0,1 0 0,-1 1 0,1-1 0,0 0 0,-1 1 0,1-1 0,-1 1 0,1-1 0,0 1 0,-1-1 0,1 1 0,0-1 0,0 1 0,0-1 0,-1 1 0,2-1 0,52-18 0,-54 19 0,66-17 0,0 3 0,1 3 0,1 3 0,0 3 0,81 4 0,-38 1 0,116 4 0,-220-3 0,1 1 0,-1-1 0,0 2 0,0-1 0,0 1 0,0 0 0,0 1 0,0-1 0,-1 1 0,0 1 0,1-1 0,-2 1 0,1 0 0,0 1 0,-1-1 0,0 1 0,-1 0 0,1 0 0,-1 0 0,0 1 0,5 12 0,0 1 0,0 1 0,-2 0 0,-1 0 0,0 0 0,-2 1 0,3 30 0,-4-15 0,-1 0 0,-5 49 0,2-83 0,1 1 0,-1-1 0,0 1 0,0-1 0,0 1 0,0-1 0,-1 0 0,0 1 0,1-1 0,-1 0 0,0 0 0,0 0 0,-1-1 0,1 1 0,-4 3 0,1-2 0,0-1 0,0 1 0,0-1 0,-1 0 0,0 0 0,1 0 0,-13 3 0,-2-1 0,-1-1 0,1-1 0,-1-1 0,-25-1 0,-474-2 0,168-1 0,-824 2 0,1100-1 0,1-4 0,0-2 0,1-4 0,-94-26 0,142 30 0,-293-96 0,281 88 0,39 12 0,9 1 0,13 0 0,1177 2 0,-497 2 0,-665-1 0,45-2 0,-76 0 0,0 0 0,1 0 0,-1-1 0,0 0 0,0 0 0,0-1 0,0 0 0,12-7 0,-4 1 0,2 0 0,-1 0 0,1 2 0,0 0 0,1 1 0,31-6 0,-16 6 0,1 2 0,59 0 0,-64 3 0,-1-2 0,48-11 0,-18 3 0,5-3 0,-42 8 0,1 2 0,31-4 0,72 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5:57.5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0 490 24589,'2553'-164'0,"-4922"-162"0,2185 816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15:56:09.7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338 3 24575,'-2'49'0,"1"-34"0,0 1 0,1-1 0,0 0 0,1 1 0,1-1 0,6 25 0,-6-36 0,0 0 0,0 0 0,0-1 0,1 1 0,0-1 0,0 1 0,0-1 0,0 0 0,0 0 0,0-1 0,1 1 0,-1-1 0,1 0 0,0 1 0,0-2 0,0 1 0,0 0 0,6 1 0,7 2 0,0-1 0,36 3 0,45-1 0,118-7 0,-73-3 0,355 4 0,-490 0 0,-1 0 0,0-1 0,1 0 0,-1 0 0,0-1 0,9-2 0,-14 3 0,-1 1 0,1-1 0,-1 0 0,1 1 0,-1-1 0,0 0 0,1 0 0,-1 0 0,0 0 0,1 0 0,-1 0 0,0 0 0,0 0 0,0-1 0,0 1 0,0 0 0,0-1 0,0 1 0,0-1 0,-1 1 0,1-1 0,-1 1 0,1-1 0,-1 1 0,1-1 0,-1 1 0,0-1 0,0 0 0,0 1 0,0-1 0,0 0 0,0 1 0,0-1 0,-1-2 0,0 2 0,1 0 0,-1 1 0,0-1 0,0 0 0,0 0 0,0 1 0,-1-1 0,1 0 0,0 1 0,-1-1 0,1 1 0,-1 0 0,0 0 0,1-1 0,-1 1 0,0 0 0,1 0 0,-1 0 0,-3 0 0,-43-13 0,36 12 0,-150-28 0,-209-10 0,266 31 0,-421-2 0,353 12 0,166-1 0,3-1 0,0 1 0,0 0 0,0 0 0,0 0 0,0 0 0,1 1 0,-1-1 0,0 1 0,0 0 0,0 1 0,1-1 0,-1 0 0,0 1 0,-4 3 0,8-5 0,0 0 0,0 0 0,0 0 0,0 0 0,0 1 0,-1-1 0,1 0 0,0 0 0,0 0 0,0 0 0,0 1 0,0-1 0,0 0 0,0 0 0,0 0 0,0 1 0,0-1 0,0 0 0,0 0 0,0 0 0,0 0 0,0 1 0,0-1 0,0 0 0,0 0 0,1 0 0,-1 0 0,0 1 0,0-1 0,0 0 0,0 0 0,0 0 0,0 0 0,0 0 0,0 0 0,1 1 0,-1-1 0,0 0 0,0 0 0,0 0 0,0 0 0,0 0 0,1 0 0,-1 0 0,0 0 0,0 0 0,15 6 0,15-2 0,347 3 0,-227-10 0,46 2 0,235-32 0,-288 11 0,-49 5 0,1 5 0,135-1 0,-216 13 0,15 0 0,-24 1 0,-15 1 0,-79 15 0,-118 39 0,52-12 0,132-38 0,-379 92 0,310-76 0,40-9 0,0-2 0,0-2 0,-76 3 0,81-13 0,35-1 0,0 1 0,0 1 0,-1 0 0,1 1 0,0 0 0,0 1 0,0 0 0,0 1 0,-21 8 0,-58 45 0,62-36 0,-47 24 0,-83 18 0,111-45 0,48-17 0,0 0 0,0 0 0,0 0 0,0 0 0,0 0 0,0 0 0,0 0 0,0 0 0,0 0 0,0 0 0,0 0 0,0 1 0,0-1 0,0 0 0,0 0 0,1 0 0,-1 0 0,0 0 0,0 0 0,0 0 0,0 0 0,0 0 0,0 0 0,0 0 0,0 0 0,0 1 0,0-1 0,0 0 0,0 0 0,0 0 0,0 0 0,0 0 0,0 0 0,0 0 0,-1 0 0,1 0 0,0 0 0,0 0 0,0 0 0,0 1 0,0-1 0,0 0 0,0 0 0,0 0 0,0 0 0,0 0 0,0 0 0,0 0 0,0 0 0,0 0 0,0 0 0,14 2 0,19 0 0,47-3 0,113-17 0,-162 13 0,1-1 0,-1-2 0,0-1 0,-1-2 0,0-1 0,43-24 0,-68 33 0,1-1 0,0 0 0,-1 0 0,0 0 0,0-1 0,-1 0 0,1 0 0,-1 0 0,0-1 0,0 1 0,-1-1 0,1 0 0,-1 0 0,-1 0 0,1-1 0,-1 1 0,3-13 0,-4 13 0,-1 1 0,0 0 0,1 0 0,-2 0 0,1 0 0,-1-1 0,1 1 0,-1 0 0,-1 0 0,1 0 0,-1 0 0,0 1 0,0-1 0,0 0 0,-1 1 0,0-1 0,1 1 0,-2 0 0,1 0 0,0 0 0,-1 0 0,0 1 0,0-1 0,-5-3 0,-3 0 0,-1-1 0,0 2 0,0-1 0,0 2 0,-1 0 0,0 1 0,0 0 0,0 1 0,-28-3 0,-11 3 0,-75 5 0,45 1 0,72-3 0,0 0 0,0 1 0,0 0 0,0 1 0,0 0 0,1 1 0,-15 5 0,22-6 0,-1 0 0,0 0 0,1 0 0,-1 0 0,1 1 0,-1 0 0,1-1 0,0 1 0,0 0 0,0 1 0,1-1 0,-1 0 0,1 1 0,0-1 0,0 1 0,0 0 0,0 0 0,1 0 0,-1 0 0,1 0 0,-1 8 0,1-8 0,1 0 0,0 1 0,0-1 0,0 0 0,0 1 0,1-1 0,-1 0 0,1 0 0,0 1 0,0-1 0,1 0 0,-1 0 0,1 0 0,0 0 0,0-1 0,1 1 0,-1 0 0,1-1 0,-1 0 0,7 6 0,4 3 0,1-1 0,1 0 0,28 15 0,-20-12 0,69 36 0,120 49 0,49 3 0,-200-85 0,100 15 0,-128-26 0,37 2 0,0-3 0,107-7 0,-58 0 0,-30 2 0,-301-15 0,-23-2 0,136 17 0,32 1 0,-127-15 0,78 2 0,-196 4 0,235 8 0,724-12 0,-463 2 0,225-16 0,-4-27 0,-147 27 0,-216 24 0,21-5 0,75-17 0,-84 13 0,1 1 0,69-1 0,377 13 0,-481-6 0,-20 4 0,0 0 0,0-1 0,0 1 0,0 0 0,1 0 0,-1 0 0,0-1 0,0 1 0,0 0 0,0 0 0,0-1 0,0 1 0,0 0 0,0 0 0,0-1 0,0 1 0,0 0 0,0 0 0,0-1 0,0 1 0,0 0 0,0 0 0,0-1 0,-1 1 0,1 0 0,0 0 0,0-1 0,0 1 0,0 0 0,0 0 0,-1 0 0,1-1 0,0 1 0,0 0 0,0 0 0,-1 0 0,1 0 0,0-1 0,-4-2 0,0 1 0,0-1 0,-1 1 0,1-1 0,-1 1 0,-5-2 0,-16-3 0,0 0 0,-1 2 0,-46-4 0,-85 4 0,111 5 0,-509 0 0,214 2 0,332-2 0,0 0 0,0 1 0,-13 3 0,22-4 0,0 0 0,0 0 0,0 1 0,0-1 0,0 0 0,0 1 0,0-1 0,0 1 0,0-1 0,0 1 0,1-1 0,-1 1 0,0 0 0,0-1 0,1 1 0,-1 0 0,0 0 0,0 1 0,1-1 0,0 0 0,0 0 0,0 0 0,0 0 0,0 0 0,0 0 0,1 0 0,-1 0 0,0 0 0,1 0 0,-1 0 0,0-1 0,1 1 0,0 0 0,-1 0 0,1 0 0,-1-1 0,1 1 0,0 0 0,-1 0 0,1-1 0,0 1 0,0-1 0,1 2 0,11 7 0,1 1 0,0-2 0,0 0 0,1 0 0,0-1 0,1-1 0,19 5 0,-8-4 0,0-1 0,0-1 0,45 1 0,406-5 0,-213-4 0,96 3 0,-342 2 0,-19-2 0,1 0 0,-1 0 0,0 0 0,0 1 0,0-1 0,1 0 0,-1 0 0,0 0 0,0 0 0,0 0 0,0 0 0,0 0 0,1 0 0,-1 0 0,0 0 0,0 1 0,0-1 0,0 0 0,0 0 0,0 0 0,1 0 0,-1 0 0,0 1 0,0-1 0,0 0 0,0 0 0,0 0 0,0 0 0,0 1 0,0-1 0,0 0 0,0 0 0,0 0 0,0 0 0,0 1 0,0-1 0,0 0 0,0 0 0,0 0 0,0 1 0,0-1 0,-2 2 0,0 0 0,0 0 0,0 0 0,-1-1 0,1 1 0,0-1 0,-1 1 0,1-1 0,-6 2 0,-48 20 0,-103 27 0,-65 0 0,182-41 0,-92 16 0,0-5 0,-1-7 0,-174-4 0,127-12 0,203 3 0,508-12 0,347-8 0,-695 21 0,-158-3 0,0 0 0,-1-2 0,34-9 0,-22 4 0,-15 4 0,1-2 0,-1-1 0,-1 0 0,21-13 0,33-14 0,77-22 0,117-52 0,-234 96 0,20-11 0,-49 22 0,0 0 0,0 0 0,-1 0 0,1 0 0,-1 0 0,0 0 0,1-1 0,-1 0 0,0 1 0,0-1 0,-1 0 0,1 0 0,-1 0 0,2-4 0,-2 5 0,-1 0 0,0 0 0,0 0 0,0-1 0,0 1 0,0 0 0,0 0 0,-1-1 0,1 1 0,-1 0 0,1 0 0,-1 0 0,0 0 0,0 0 0,0 0 0,0 0 0,0 0 0,-1 0 0,1 0 0,-1 1 0,1-1 0,-1 0 0,1 1 0,-1-1 0,-2-1 0,-5-3 0,1 0 0,-1 0 0,0 1 0,-10-5 0,-43-14 0,-1 3 0,-96-21 0,148 39 0,1 1 0,-1 1 0,0-1 0,0 2 0,0-1 0,0 2 0,-14 1 0,21-1 0,0-1 0,1 1 0,-1 0 0,1 0 0,0 1 0,-1-1 0,1 1 0,0-1 0,0 1 0,0 0 0,0 0 0,0 1 0,0-1 0,1 0 0,-1 1 0,1 0 0,-1 0 0,1-1 0,0 1 0,0 1 0,1-1 0,-1 0 0,1 0 0,-1 1 0,0 5 0,-2 6 0,2 1 0,0 0 0,0 0 0,2 0 0,0-1 0,1 1 0,0 0 0,1 0 0,1 0 0,1-1 0,0 1 0,1-1 0,0 0 0,1-1 0,1 1 0,1-1 0,0-1 0,0 1 0,2-1 0,-1-1 0,2 1 0,11 10 0,-4-5 0,1-1 0,1 0 0,32 21 0,-43-33 0,-1 0 0,1-1 0,0 0 0,0 0 0,1-1 0,-1 0 0,1-1 0,0 0 0,0 0 0,-1-1 0,1-1 0,12 0 0,-19 0 0,-1 0 0,1 0 0,0 0 0,-1-1 0,1 1 0,0-1 0,-1 0 0,1 0 0,-1 0 0,1 0 0,-1 0 0,0 0 0,1-1 0,-1 1 0,0-1 0,0 1 0,0-1 0,0 0 0,0 0 0,0 0 0,-1 0 0,1 0 0,-1-1 0,1 1 0,-1 0 0,0-1 0,0 1 0,0-1 0,0 1 0,0-1 0,-1 0 0,1 1 0,-1-1 0,1 0 0,-1 1 0,0-1 0,0 0 0,0 1 0,-1-5 0,-1-2 0,1-1 0,-1 0 0,-1 0 0,0 1 0,0-1 0,-1 1 0,0 0 0,0 0 0,-9-13 0,-3 3 0,0 0 0,0 1 0,-2 1 0,0 0 0,-1 1 0,-35-21 0,-136-67 0,174 96 0,-42-19 0,-1 4 0,-97-27 0,-129-8 0,189 49 0,0 3 0,-99 8 0,47 1 0,-93-3 0,886 0 0,-997 1 0,-403-3 0,508-15 0,11 1 0,225 16-227,0-1-1,0 0 1,1-1-1,-1 0 1,-12-5-1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99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6.xml"/><Relationship Id="rId5" Type="http://schemas.openxmlformats.org/officeDocument/2006/relationships/image" Target="../media/image40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svg"/><Relationship Id="rId10" Type="http://schemas.openxmlformats.org/officeDocument/2006/relationships/customXml" Target="../ink/ink5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customXml" Target="../ink/ink12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customXml" Target="../ink/ink13.xml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Agents in Artificial Intelligence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complete, beginner-friendly guide to understanding intelligent agents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5BA573-4DAC-A112-1CE5-93B98CC1C5D9}"/>
                  </a:ext>
                </a:extLst>
              </p14:cNvPr>
              <p14:cNvContentPartPr/>
              <p14:nvPr/>
            </p14:nvContentPartPr>
            <p14:xfrm>
              <a:off x="12910478" y="7815723"/>
              <a:ext cx="1543320" cy="259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5BA573-4DAC-A112-1CE5-93B98CC1C5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7838" y="7752723"/>
                <a:ext cx="1668960" cy="384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1">
            <a:extLst>
              <a:ext uri="{FF2B5EF4-FFF2-40B4-BE49-F238E27FC236}">
                <a16:creationId xmlns:a16="http://schemas.microsoft.com/office/drawing/2014/main" id="{E67CABF5-4338-7AE5-D2B8-890050995A65}"/>
              </a:ext>
            </a:extLst>
          </p:cNvPr>
          <p:cNvSpPr/>
          <p:nvPr/>
        </p:nvSpPr>
        <p:spPr>
          <a:xfrm>
            <a:off x="11590020" y="6655339"/>
            <a:ext cx="3040380" cy="1574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Prepared by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</a:rPr>
              <a:t>Bh.Sai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 Ganesh,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(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</a:rPr>
              <a:t>Asst.Prof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),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Aditya University</a:t>
            </a:r>
            <a:endParaRPr lang="en-US" sz="1900" dirty="0"/>
          </a:p>
        </p:txBody>
      </p:sp>
      <p:pic>
        <p:nvPicPr>
          <p:cNvPr id="9" name="Picture 2" descr="Home">
            <a:extLst>
              <a:ext uri="{FF2B5EF4-FFF2-40B4-BE49-F238E27FC236}">
                <a16:creationId xmlns:a16="http://schemas.microsoft.com/office/drawing/2014/main" id="{4BFDCF78-327D-3946-FA10-1FE15DF6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189" y="587812"/>
            <a:ext cx="7984093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Understanding Agents Matters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48189" y="1742599"/>
            <a:ext cx="3729038" cy="2709267"/>
          </a:xfrm>
          <a:prstGeom prst="roundRect">
            <a:avLst>
              <a:gd name="adj" fmla="val 1183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2386" y="1986796"/>
            <a:ext cx="237529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Foundation of AI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92386" y="2497336"/>
            <a:ext cx="3240643" cy="171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Agents form the conceptual basis for understanding all artificial intelligence systems, from simple automata to complex neural networks.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4690943" y="1742599"/>
            <a:ext cx="3729038" cy="2709267"/>
          </a:xfrm>
          <a:prstGeom prst="roundRect">
            <a:avLst>
              <a:gd name="adj" fmla="val 1183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5141" y="1986796"/>
            <a:ext cx="238267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Universal Framework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35141" y="2497336"/>
            <a:ext cx="3240643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advanced AI systems—chatbots, self-driving cars, game players—can be understood through the agent paradigm.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8189" y="4665583"/>
            <a:ext cx="7671792" cy="1683068"/>
          </a:xfrm>
          <a:prstGeom prst="roundRect">
            <a:avLst>
              <a:gd name="adj" fmla="val 1905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2386" y="4909780"/>
            <a:ext cx="246102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Practical Applications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92386" y="5420320"/>
            <a:ext cx="7183398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knowledge enables you to design, analyse, and improve real-world AI solutions across countless domains and industries.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095" y="1742599"/>
            <a:ext cx="4940618" cy="494061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8189" y="7163991"/>
            <a:ext cx="13134023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Remember: An agent senses, thinks, and acts. Intelligence means choosing the best actions. Master these concepts, and you've mastered the foundation of artificial intelligence.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926A9A-A029-998B-1657-E6090468F258}"/>
                  </a:ext>
                </a:extLst>
              </p14:cNvPr>
              <p14:cNvContentPartPr/>
              <p14:nvPr/>
            </p14:nvContentPartPr>
            <p14:xfrm>
              <a:off x="12923078" y="7838403"/>
              <a:ext cx="1252080" cy="246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926A9A-A029-998B-1657-E6090468F2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0078" y="7775763"/>
                <a:ext cx="13777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EC54BE-52AF-36DF-EAEF-3126A93FB3E3}"/>
                  </a:ext>
                </a:extLst>
              </p14:cNvPr>
              <p14:cNvContentPartPr/>
              <p14:nvPr/>
            </p14:nvContentPartPr>
            <p14:xfrm>
              <a:off x="13947930" y="7783650"/>
              <a:ext cx="514440" cy="309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EC54BE-52AF-36DF-EAEF-3126A93FB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85290" y="7720650"/>
                <a:ext cx="640080" cy="43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049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an Agent?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88751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anything that continuously perceives its environment through sensors and acts upon it using actuators. Think of it as a simple loop: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960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Sense → Think → Act → Repeat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13290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fundamental cycle, called the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Perception-Action Cycle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forms the basis of all intelligent behaviour in artificial intelligence systems.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444234"/>
            <a:ext cx="6150054" cy="43970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48D06E-B85A-2A53-6745-1E597F8ECE31}"/>
                  </a:ext>
                </a:extLst>
              </p14:cNvPr>
              <p14:cNvContentPartPr/>
              <p14:nvPr/>
            </p14:nvContentPartPr>
            <p14:xfrm>
              <a:off x="12925598" y="7835883"/>
              <a:ext cx="1213920" cy="88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48D06E-B85A-2A53-6745-1E597F8EC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2598" y="7772883"/>
                <a:ext cx="13395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7D67D7-146A-AEF1-ADEC-F55DB2DD845B}"/>
                  </a:ext>
                </a:extLst>
              </p14:cNvPr>
              <p14:cNvContentPartPr/>
              <p14:nvPr/>
            </p14:nvContentPartPr>
            <p14:xfrm>
              <a:off x="12597532" y="7834834"/>
              <a:ext cx="1581556" cy="184552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7D67D7-146A-AEF1-ADEC-F55DB2DD84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34917" y="7772237"/>
                <a:ext cx="1707145" cy="310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A65F6D-9FFE-FCEC-74D2-54478E5B7861}"/>
                  </a:ext>
                </a:extLst>
              </p14:cNvPr>
              <p14:cNvContentPartPr/>
              <p14:nvPr/>
            </p14:nvContentPartPr>
            <p14:xfrm>
              <a:off x="13983210" y="7850970"/>
              <a:ext cx="443520" cy="21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A65F6D-9FFE-FCEC-74D2-54478E5B78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20210" y="7787970"/>
                <a:ext cx="569160" cy="336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Home">
            <a:extLst>
              <a:ext uri="{FF2B5EF4-FFF2-40B4-BE49-F238E27FC236}">
                <a16:creationId xmlns:a16="http://schemas.microsoft.com/office/drawing/2014/main" id="{B5D06226-00AC-8410-7381-87E102A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684270"/>
            <a:ext cx="8008977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 of Agents All Around Us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0100" y="4662130"/>
            <a:ext cx="4191000" cy="2740581"/>
          </a:xfrm>
          <a:prstGeom prst="roundRect">
            <a:avLst>
              <a:gd name="adj" fmla="val 1251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51560" y="4913590"/>
            <a:ext cx="685800" cy="685800"/>
          </a:xfrm>
          <a:prstGeom prst="roundRect">
            <a:avLst>
              <a:gd name="adj" fmla="val 13332000"/>
            </a:avLst>
          </a:prstGeom>
          <a:solidFill>
            <a:srgbClr val="16FFB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155" y="5102185"/>
            <a:ext cx="308610" cy="308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1560" y="5827990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Human Agent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51560" y="628257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Eyes, ears, touch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51560" y="678549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Actuators: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Hands, legs, voice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5219700" y="4662130"/>
            <a:ext cx="4191000" cy="2740581"/>
          </a:xfrm>
          <a:prstGeom prst="roundRect">
            <a:avLst>
              <a:gd name="adj" fmla="val 1251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71160" y="4913590"/>
            <a:ext cx="685800" cy="685800"/>
          </a:xfrm>
          <a:prstGeom prst="roundRect">
            <a:avLst>
              <a:gd name="adj" fmla="val 13332000"/>
            </a:avLst>
          </a:prstGeom>
          <a:solidFill>
            <a:srgbClr val="29DDD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9755" y="5102185"/>
            <a:ext cx="308610" cy="3086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71160" y="5827990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Robot Agent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5471160" y="628257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Camera, GPS, lidar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5471160" y="678549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Actuators: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Wheels, robotic arms</a:t>
            </a:r>
            <a:endParaRPr lang="en-US" sz="1800" dirty="0"/>
          </a:p>
        </p:txBody>
      </p:sp>
      <p:sp>
        <p:nvSpPr>
          <p:cNvPr id="16" name="Shape 11"/>
          <p:cNvSpPr/>
          <p:nvPr/>
        </p:nvSpPr>
        <p:spPr>
          <a:xfrm>
            <a:off x="9639300" y="4662130"/>
            <a:ext cx="4191000" cy="2740581"/>
          </a:xfrm>
          <a:prstGeom prst="roundRect">
            <a:avLst>
              <a:gd name="adj" fmla="val 1251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90760" y="4913590"/>
            <a:ext cx="685800" cy="685800"/>
          </a:xfrm>
          <a:prstGeom prst="roundRect">
            <a:avLst>
              <a:gd name="adj" fmla="val 13332000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9355" y="5102185"/>
            <a:ext cx="308610" cy="3086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90760" y="5827990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Agent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9890760" y="628257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User inputs, system data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9890760" y="6785491"/>
            <a:ext cx="368808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Actuators: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Outputs, search results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8E8B18-B92C-379E-0F65-B2244FFFE002}"/>
                  </a:ext>
                </a:extLst>
              </p14:cNvPr>
              <p14:cNvContentPartPr/>
              <p14:nvPr/>
            </p14:nvContentPartPr>
            <p14:xfrm>
              <a:off x="12885570" y="7814610"/>
              <a:ext cx="1353960" cy="209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8E8B18-B92C-379E-0F65-B2244FFFE0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22570" y="7751610"/>
                <a:ext cx="14796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4CAFB7-34FC-BB5C-CF4D-1245F6FB72FE}"/>
                  </a:ext>
                </a:extLst>
              </p14:cNvPr>
              <p14:cNvContentPartPr/>
              <p14:nvPr/>
            </p14:nvContentPartPr>
            <p14:xfrm>
              <a:off x="13031370" y="7760610"/>
              <a:ext cx="1406520" cy="317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4CAFB7-34FC-BB5C-CF4D-1245F6FB72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68730" y="7697610"/>
                <a:ext cx="1532160" cy="4428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ome">
            <a:extLst>
              <a:ext uri="{FF2B5EF4-FFF2-40B4-BE49-F238E27FC236}">
                <a16:creationId xmlns:a16="http://schemas.microsoft.com/office/drawing/2014/main" id="{276D0126-BDB3-1016-04F1-3B8E6F4E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5604"/>
            <a:ext cx="86269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Makes an Agent Intelligent?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0515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intelligent agent doesn't simply react blindly to stimuli. Instead, it demonstrates sophisticated behaviour through five key capabilities: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662005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38463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Collects Information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Gathers data from sensors and environment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662005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3846314"/>
            <a:ext cx="30350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Understands Situations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Processes and interprets the information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662005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846314"/>
            <a:ext cx="27895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Chooses Best Actions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Evaluates possible responses intelligently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4037" y="555938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4037" y="5948482"/>
            <a:ext cx="6327696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864037" y="6132790"/>
            <a:ext cx="31382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Maximises Performance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64037" y="6623804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Aims to achieve optimal outcomes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555938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948482"/>
            <a:ext cx="6327815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6132790"/>
            <a:ext cx="27637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Works Autonomously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438549" y="6623804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Operates independently without constant human guidance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D933B72-F2B6-E594-F112-4C64D91A7CD1}"/>
                  </a:ext>
                </a:extLst>
              </p14:cNvPr>
              <p14:cNvContentPartPr/>
              <p14:nvPr/>
            </p14:nvContentPartPr>
            <p14:xfrm>
              <a:off x="12880530" y="7850970"/>
              <a:ext cx="1568520" cy="243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D933B72-F2B6-E594-F112-4C64D91A7C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7890" y="7788330"/>
                <a:ext cx="1694160" cy="3686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ome">
            <a:extLst>
              <a:ext uri="{FF2B5EF4-FFF2-40B4-BE49-F238E27FC236}">
                <a16:creationId xmlns:a16="http://schemas.microsoft.com/office/drawing/2014/main" id="{5B93411D-1B67-7340-3C10-8F1F5E99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01911"/>
            <a:ext cx="121571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Architecture: Two Essential Components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04812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Architecture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296310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physical or software platform that provides the foundation: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9753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Robot hardware and sensors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45674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Computer systems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3811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infrastructure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1948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Processing capabilities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2304812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Programme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623929" y="29631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logic, code, and AI models that drive decisions: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35803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and rules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0616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 models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5430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Decision-making logic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0244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Knowledge representation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4037" y="6178510"/>
            <a:ext cx="12902327" cy="1049060"/>
          </a:xfrm>
          <a:prstGeom prst="roundRect">
            <a:avLst>
              <a:gd name="adj" fmla="val 35301"/>
            </a:avLst>
          </a:prstGeom>
          <a:solidFill>
            <a:srgbClr val="004D3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53" y="6560582"/>
            <a:ext cx="308610" cy="24681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666280" y="6487001"/>
            <a:ext cx="1185326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Together, these two components create a truly intelligent agent capable of sophisticated behaviour.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DC90955-EBC4-8587-2FD8-F75D752BD20C}"/>
                  </a:ext>
                </a:extLst>
              </p14:cNvPr>
              <p14:cNvContentPartPr/>
              <p14:nvPr/>
            </p14:nvContentPartPr>
            <p14:xfrm rot="92400">
              <a:off x="13262134" y="7844146"/>
              <a:ext cx="919792" cy="176728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DC90955-EBC4-8587-2FD8-F75D752BD2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2400">
                <a:off x="13199110" y="7781157"/>
                <a:ext cx="1045480" cy="302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CB6C57-B990-BF4C-4E17-A39049DEBF20}"/>
                  </a:ext>
                </a:extLst>
              </p14:cNvPr>
              <p14:cNvContentPartPr/>
              <p14:nvPr/>
            </p14:nvContentPartPr>
            <p14:xfrm>
              <a:off x="12954330" y="7817130"/>
              <a:ext cx="1526040" cy="26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CB6C57-B990-BF4C-4E17-A39049DEBF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1690" y="7754490"/>
                <a:ext cx="1651680" cy="390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 descr="Home">
            <a:extLst>
              <a:ext uri="{FF2B5EF4-FFF2-40B4-BE49-F238E27FC236}">
                <a16:creationId xmlns:a16="http://schemas.microsoft.com/office/drawing/2014/main" id="{C7ACFC95-B482-88C1-E69E-448B13AA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130" y="125957"/>
            <a:ext cx="3058994" cy="99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794" y="655796"/>
            <a:ext cx="7897654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the Environment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8794" y="1787128"/>
            <a:ext cx="12972812" cy="7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encompasses everything an agent interacts with—from game boards to city roads to user interfaces. Understanding environmental properties is crucial for choosing the right agent type.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8794" y="2811185"/>
            <a:ext cx="12972812" cy="4762500"/>
          </a:xfrm>
          <a:prstGeom prst="roundRect">
            <a:avLst>
              <a:gd name="adj" fmla="val 745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6414" y="2818805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73229" y="296846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Property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16373" y="296846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Meaning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499402" y="296846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6414" y="3496985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73229" y="364664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Fully Observable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16373" y="364664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 sees all needed information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499402" y="364664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Chess board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6414" y="4175165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73229" y="432482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Partially Observable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316373" y="432482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 has incomplete information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499402" y="432482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Driving in fog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6414" y="4853345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73229" y="500300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Deterministic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316373" y="500300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Same action yields same result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499402" y="500300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calculator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6414" y="5531525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73229" y="568118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Stochastic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4316373" y="568118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Uncertainty exists in outcomes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9499402" y="568118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Road traffic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6414" y="6209705"/>
            <a:ext cx="12957572" cy="678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73229" y="635936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Episodic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316373" y="635936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link between separate tasks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9499402" y="635936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 classification</a:t>
            </a: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36414" y="6887885"/>
            <a:ext cx="12957572" cy="678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73229" y="7037546"/>
            <a:ext cx="2762131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Sequential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4316373" y="7037546"/>
            <a:ext cx="470201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actions affect future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499402" y="7037546"/>
            <a:ext cx="405788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Playing chess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C234C2B-6A8A-AF80-4CF9-81E1B3FE4D61}"/>
                  </a:ext>
                </a:extLst>
              </p14:cNvPr>
              <p14:cNvContentPartPr/>
              <p14:nvPr/>
            </p14:nvContentPartPr>
            <p14:xfrm>
              <a:off x="12885998" y="7838403"/>
              <a:ext cx="1612080" cy="269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C234C2B-6A8A-AF80-4CF9-81E1B3FE4D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2998" y="7775403"/>
                <a:ext cx="1737720" cy="39528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1E7066F-1BF3-7685-EFC8-E44E0D43C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0857" y="237696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Five Types of Intelligent Agents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270857" y="468344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From simple reactive systems to sophisticated learning machines, agents exist on a spectrum of increasing intelligence and complexity. Each type serves specific purposes and environmental conditions.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C63F9-BDB5-650E-F5EC-92D9E83C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474" y="2651284"/>
            <a:ext cx="7018420" cy="3603544"/>
          </a:xfrm>
          <a:prstGeom prst="rect">
            <a:avLst/>
          </a:prstGeom>
        </p:spPr>
      </p:pic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51BFC2D6-BB0D-4F53-E179-2AB4C77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D1B916-1C1C-3266-6A53-CE0F089D8CCF}"/>
                  </a:ext>
                </a:extLst>
              </p14:cNvPr>
              <p14:cNvContentPartPr/>
              <p14:nvPr/>
            </p14:nvContentPartPr>
            <p14:xfrm>
              <a:off x="12889440" y="7739910"/>
              <a:ext cx="1579680" cy="364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D1B916-1C1C-3266-6A53-CE0F089D8C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6440" y="7677270"/>
                <a:ext cx="1705320" cy="48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693" y="859155"/>
            <a:ext cx="7443668" cy="466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Types: From Simple to Sophisticated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55571" y="1913096"/>
            <a:ext cx="167878" cy="755571"/>
          </a:xfrm>
          <a:prstGeom prst="roundRect">
            <a:avLst>
              <a:gd name="adj" fmla="val 15003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7693" y="1802844"/>
            <a:ext cx="503753" cy="503753"/>
          </a:xfrm>
          <a:prstGeom prst="roundRect">
            <a:avLst>
              <a:gd name="adj" fmla="val 90759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661" y="1928813"/>
            <a:ext cx="251817" cy="2518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59324" y="1829157"/>
            <a:ext cx="18657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Simple Reflex Agents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259325" y="2163008"/>
            <a:ext cx="1193089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immediately to current conditions using if-then rules. No memory of past or consideration of future.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thermostat turning on heating.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07388" y="3088481"/>
            <a:ext cx="167878" cy="755571"/>
          </a:xfrm>
          <a:prstGeom prst="roundRect">
            <a:avLst>
              <a:gd name="adj" fmla="val 150036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39510" y="2978229"/>
            <a:ext cx="503753" cy="503753"/>
          </a:xfrm>
          <a:prstGeom prst="roundRect">
            <a:avLst>
              <a:gd name="adj" fmla="val 90759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78" y="3104198"/>
            <a:ext cx="251817" cy="2518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11141" y="3004542"/>
            <a:ext cx="18657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Model-Based Reflex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1511141" y="3338393"/>
            <a:ext cx="1253156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Like simple reflex but maintain internal memory of world state. Can work in partially observable environments.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robot remembering obstacle locations.</a:t>
            </a: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1259324" y="4263866"/>
            <a:ext cx="167878" cy="755571"/>
          </a:xfrm>
          <a:prstGeom prst="roundRect">
            <a:avLst>
              <a:gd name="adj" fmla="val 150036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91446" y="4153614"/>
            <a:ext cx="503753" cy="503753"/>
          </a:xfrm>
          <a:prstGeom prst="roundRect">
            <a:avLst>
              <a:gd name="adj" fmla="val 90759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7414" y="4279583"/>
            <a:ext cx="251817" cy="2518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63078" y="4179927"/>
            <a:ext cx="18657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Goal-Based Agents</a:t>
            </a:r>
            <a:endParaRPr lang="en-US" dirty="0"/>
          </a:p>
        </p:txBody>
      </p:sp>
      <p:sp>
        <p:nvSpPr>
          <p:cNvPr id="17" name="Text 12"/>
          <p:cNvSpPr/>
          <p:nvPr/>
        </p:nvSpPr>
        <p:spPr>
          <a:xfrm>
            <a:off x="1763078" y="4513778"/>
            <a:ext cx="1227963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Have explicit goals and plan actions to achieve them. Compare different paths and select best option.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navigation system planning optimal route.</a:t>
            </a:r>
            <a:endParaRPr lang="en-US" dirty="0"/>
          </a:p>
        </p:txBody>
      </p:sp>
      <p:sp>
        <p:nvSpPr>
          <p:cNvPr id="18" name="Shape 13"/>
          <p:cNvSpPr/>
          <p:nvPr/>
        </p:nvSpPr>
        <p:spPr>
          <a:xfrm>
            <a:off x="1511141" y="5439251"/>
            <a:ext cx="167878" cy="755571"/>
          </a:xfrm>
          <a:prstGeom prst="roundRect">
            <a:avLst>
              <a:gd name="adj" fmla="val 150036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343263" y="5328999"/>
            <a:ext cx="503753" cy="503753"/>
          </a:xfrm>
          <a:prstGeom prst="roundRect">
            <a:avLst>
              <a:gd name="adj" fmla="val 90759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9231" y="5454968"/>
            <a:ext cx="251817" cy="25181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014895" y="5355312"/>
            <a:ext cx="18657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Utility-Based Agents</a:t>
            </a: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2014895" y="5689163"/>
            <a:ext cx="1202781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Maximise utility or "happiness" by handling complex trade-offs between speed, safety, cost.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self-driving car choosing safest and fastest route.</a:t>
            </a:r>
            <a:endParaRPr lang="en-US" dirty="0"/>
          </a:p>
        </p:txBody>
      </p:sp>
      <p:sp>
        <p:nvSpPr>
          <p:cNvPr id="23" name="Shape 17"/>
          <p:cNvSpPr/>
          <p:nvPr/>
        </p:nvSpPr>
        <p:spPr>
          <a:xfrm>
            <a:off x="1259324" y="6614636"/>
            <a:ext cx="167878" cy="755571"/>
          </a:xfrm>
          <a:prstGeom prst="roundRect">
            <a:avLst>
              <a:gd name="adj" fmla="val 15003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091446" y="6504384"/>
            <a:ext cx="503753" cy="503753"/>
          </a:xfrm>
          <a:prstGeom prst="roundRect">
            <a:avLst>
              <a:gd name="adj" fmla="val 90759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7414" y="6630353"/>
            <a:ext cx="251817" cy="25181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63078" y="6530697"/>
            <a:ext cx="18657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Learning Agents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1763078" y="6864548"/>
            <a:ext cx="1227963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from experience and improve over time. Adapt without being programmed for every situation.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AI assistants improving with usage.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72DBD2-341A-BBE5-2BC5-BE01C9BEF95A}"/>
                  </a:ext>
                </a:extLst>
              </p14:cNvPr>
              <p14:cNvContentPartPr/>
              <p14:nvPr/>
            </p14:nvContentPartPr>
            <p14:xfrm>
              <a:off x="12587198" y="7849563"/>
              <a:ext cx="1619640" cy="268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72DBD2-341A-BBE5-2BC5-BE01C9BEF9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24558" y="7786563"/>
                <a:ext cx="17452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2DA569-05C2-EB23-96C7-86817E3772F9}"/>
                  </a:ext>
                </a:extLst>
              </p14:cNvPr>
              <p14:cNvContentPartPr/>
              <p14:nvPr/>
            </p14:nvContentPartPr>
            <p14:xfrm>
              <a:off x="12883478" y="7806363"/>
              <a:ext cx="1558080" cy="300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2DA569-05C2-EB23-96C7-86817E3772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20838" y="7743723"/>
                <a:ext cx="1683720" cy="42588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2" descr="Home">
            <a:extLst>
              <a:ext uri="{FF2B5EF4-FFF2-40B4-BE49-F238E27FC236}">
                <a16:creationId xmlns:a16="http://schemas.microsoft.com/office/drawing/2014/main" id="{D6CF95D4-0A7D-7929-54AB-E13D16C4D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25956"/>
            <a:ext cx="3687644" cy="12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590" y="586264"/>
            <a:ext cx="6432709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Comparing Agent Capabilities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17590" y="1565791"/>
            <a:ext cx="13195221" cy="5190768"/>
          </a:xfrm>
          <a:prstGeom prst="roundRect">
            <a:avLst>
              <a:gd name="adj" fmla="val 59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5210" y="1573411"/>
            <a:ext cx="13179981" cy="5892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30712" y="1704023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 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70446" y="1704023"/>
            <a:ext cx="169104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Memory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679162" y="1704023"/>
            <a:ext cx="169104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Goals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787878" y="1704023"/>
            <a:ext cx="169104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96594" y="1704023"/>
            <a:ext cx="169104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005310" y="1704023"/>
            <a:ext cx="169485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Best Use Case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5210" y="2162651"/>
            <a:ext cx="13179981" cy="917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0712" y="2293263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Reflex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70446" y="229326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79162" y="229326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87878" y="229326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896594" y="229326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005310" y="2293263"/>
            <a:ext cx="169485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environments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5210" y="3079909"/>
            <a:ext cx="13179981" cy="917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30712" y="3210520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Model-Based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570446" y="3210520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679162" y="3210520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787878" y="3210520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96594" y="3210520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005310" y="3210520"/>
            <a:ext cx="169485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Partially observable tasks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5210" y="3997166"/>
            <a:ext cx="13179981" cy="917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30712" y="4127778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Goal-Based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70446" y="4127778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79162" y="4127778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787878" y="4127778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896594" y="4127778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005310" y="4127778"/>
            <a:ext cx="169485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Planning and problem-solving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25210" y="4914424"/>
            <a:ext cx="13179981" cy="917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30712" y="5045035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Utility-Based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570446" y="5045035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79162" y="5045035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787878" y="5045035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96594" y="5045035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005310" y="5045035"/>
            <a:ext cx="169485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Decision-making with trade-offs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25210" y="5831681"/>
            <a:ext cx="13179981" cy="917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30712" y="5962293"/>
            <a:ext cx="22220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3570446" y="596229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679162" y="596229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787878" y="596229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896594" y="5962293"/>
            <a:ext cx="169104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✔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005310" y="5962293"/>
            <a:ext cx="169485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Adaptive real-world tasks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17590" y="6987183"/>
            <a:ext cx="1319522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Complexity and capability increase as we move from simple reflex agents to learning agents, with each type building upon the capabilities of those before it.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553F636-CD94-A491-1FEE-4DE7FC3ED95B}"/>
                  </a:ext>
                </a:extLst>
              </p14:cNvPr>
              <p14:cNvContentPartPr/>
              <p14:nvPr/>
            </p14:nvContentPartPr>
            <p14:xfrm>
              <a:off x="12770798" y="7827603"/>
              <a:ext cx="1788480" cy="270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553F636-CD94-A491-1FEE-4DE7FC3ED9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8158" y="7764963"/>
                <a:ext cx="1914120" cy="39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729</Words>
  <Application>Microsoft Office PowerPoint</Application>
  <PresentationFormat>Custom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</vt:lpstr>
      <vt:lpstr>Spline Sans Bold</vt:lpstr>
      <vt:lpstr>Arial</vt:lpstr>
      <vt:lpstr>Spline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Ganesh</cp:lastModifiedBy>
  <cp:revision>5</cp:revision>
  <dcterms:created xsi:type="dcterms:W3CDTF">2025-12-08T16:00:35Z</dcterms:created>
  <dcterms:modified xsi:type="dcterms:W3CDTF">2025-12-08T16:07:42Z</dcterms:modified>
</cp:coreProperties>
</file>